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6"/>
  </p:handoutMasterIdLst>
  <p:sldIdLst>
    <p:sldId id="261" r:id="rId2"/>
    <p:sldId id="262" r:id="rId3"/>
    <p:sldId id="263" r:id="rId4"/>
    <p:sldId id="264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4" r:id="rId20"/>
    <p:sldId id="285" r:id="rId21"/>
    <p:sldId id="286" r:id="rId22"/>
    <p:sldId id="287" r:id="rId23"/>
    <p:sldId id="282" r:id="rId24"/>
    <p:sldId id="283" r:id="rId25"/>
  </p:sldIdLst>
  <p:sldSz cx="6858000" cy="12192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>
        <p:scale>
          <a:sx n="140" d="100"/>
          <a:sy n="140" d="100"/>
        </p:scale>
        <p:origin x="240" y="-1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handoutMaster" Target="handoutMasters/handoutMaster1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viewProps" Target="view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presProps" Target="presProps.xml" /><Relationship Id="rId30" Type="http://schemas.openxmlformats.org/officeDocument/2006/relationships/tableStyles" Target="tableStyle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1900F3-A146-4EFE-975E-A43F47852B7A}" type="datetimeFigureOut">
              <a:rPr lang="es-MX" smtClean="0"/>
              <a:t>19/02/2019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05788-A5A2-483C-A584-8C36CE4386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0876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0ED2-808A-4541-B930-D322CB4024BF}" type="datetimeFigureOut">
              <a:rPr lang="es-MX" smtClean="0"/>
              <a:t>19/02/2019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7FB5-1AC6-4F87-A447-5437D6C614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9625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0ED2-808A-4541-B930-D322CB4024BF}" type="datetimeFigureOut">
              <a:rPr lang="es-MX" smtClean="0"/>
              <a:t>19/02/2019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7FB5-1AC6-4F87-A447-5437D6C614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6431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0ED2-808A-4541-B930-D322CB4024BF}" type="datetimeFigureOut">
              <a:rPr lang="es-MX" smtClean="0"/>
              <a:t>19/02/2019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7FB5-1AC6-4F87-A447-5437D6C614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846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0ED2-808A-4541-B930-D322CB4024BF}" type="datetimeFigureOut">
              <a:rPr lang="es-MX" smtClean="0"/>
              <a:t>19/02/2019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7FB5-1AC6-4F87-A447-5437D6C614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0130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0ED2-808A-4541-B930-D322CB4024BF}" type="datetimeFigureOut">
              <a:rPr lang="es-MX" smtClean="0"/>
              <a:t>19/02/2019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7FB5-1AC6-4F87-A447-5437D6C614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8331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0ED2-808A-4541-B930-D322CB4024BF}" type="datetimeFigureOut">
              <a:rPr lang="es-MX" smtClean="0"/>
              <a:t>19/02/2019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7FB5-1AC6-4F87-A447-5437D6C614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3000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0ED2-808A-4541-B930-D322CB4024BF}" type="datetimeFigureOut">
              <a:rPr lang="es-MX" smtClean="0"/>
              <a:t>19/02/2019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7FB5-1AC6-4F87-A447-5437D6C614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1700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0ED2-808A-4541-B930-D322CB4024BF}" type="datetimeFigureOut">
              <a:rPr lang="es-MX" smtClean="0"/>
              <a:t>19/02/2019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7FB5-1AC6-4F87-A447-5437D6C614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0429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0ED2-808A-4541-B930-D322CB4024BF}" type="datetimeFigureOut">
              <a:rPr lang="es-MX" smtClean="0"/>
              <a:t>19/02/2019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7FB5-1AC6-4F87-A447-5437D6C614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798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0ED2-808A-4541-B930-D322CB4024BF}" type="datetimeFigureOut">
              <a:rPr lang="es-MX" smtClean="0"/>
              <a:t>19/02/2019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7FB5-1AC6-4F87-A447-5437D6C614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6730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0ED2-808A-4541-B930-D322CB4024BF}" type="datetimeFigureOut">
              <a:rPr lang="es-MX" smtClean="0"/>
              <a:t>19/02/2019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7FB5-1AC6-4F87-A447-5437D6C614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38664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90ED2-808A-4541-B930-D322CB4024BF}" type="datetimeFigureOut">
              <a:rPr lang="es-MX" smtClean="0"/>
              <a:t>19/02/2019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67FB5-1AC6-4F87-A447-5437D6C614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9647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emf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emf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 /><Relationship Id="rId3" Type="http://schemas.openxmlformats.org/officeDocument/2006/relationships/image" Target="../media/image5.png" /><Relationship Id="rId7" Type="http://schemas.openxmlformats.org/officeDocument/2006/relationships/image" Target="../media/image9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8.png" /><Relationship Id="rId5" Type="http://schemas.openxmlformats.org/officeDocument/2006/relationships/image" Target="../media/image7.png" /><Relationship Id="rId10" Type="http://schemas.openxmlformats.org/officeDocument/2006/relationships/image" Target="../media/image12.png" /><Relationship Id="rId4" Type="http://schemas.openxmlformats.org/officeDocument/2006/relationships/image" Target="../media/image6.png" /><Relationship Id="rId9" Type="http://schemas.openxmlformats.org/officeDocument/2006/relationships/image" Target="../media/image11.png" 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emf" 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emf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GIRAS Y EVENTOS ESPECIALES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322055" y="452712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HIPOLITO MORENO LOPEZ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322055" y="489239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COORDINADOR</a:t>
            </a:r>
          </a:p>
        </p:txBody>
      </p:sp>
      <p:pic>
        <p:nvPicPr>
          <p:cNvPr id="56" name="Imagen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57" name="Imagen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58" name="Imagen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61" name="Rectángulo 60"/>
          <p:cNvSpPr/>
          <p:nvPr/>
        </p:nvSpPr>
        <p:spPr>
          <a:xfrm>
            <a:off x="3399132" y="2683940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MIGUEL ANGEL RIVERA VEGA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2" name="Rectángulo 61"/>
          <p:cNvSpPr/>
          <p:nvPr/>
        </p:nvSpPr>
        <p:spPr>
          <a:xfrm>
            <a:off x="3399131" y="361272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ING. EDWIN ARIM ARGUELLO BARRAZA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3" name="Rectángulo 62"/>
          <p:cNvSpPr/>
          <p:nvPr/>
        </p:nvSpPr>
        <p:spPr>
          <a:xfrm>
            <a:off x="3399130" y="4533111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ING. ERICK SAUL RUBIO ANDRADE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4" name="Rectángulo 63"/>
          <p:cNvSpPr/>
          <p:nvPr/>
        </p:nvSpPr>
        <p:spPr>
          <a:xfrm>
            <a:off x="3399129" y="5461895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CARLOS ALCALA ARRIAGA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5" name="Rectángulo 64"/>
          <p:cNvSpPr/>
          <p:nvPr/>
        </p:nvSpPr>
        <p:spPr>
          <a:xfrm>
            <a:off x="3399128" y="6407700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EDSON OBED SANCHEZ ALEJO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6" name="Rectángulo 65"/>
          <p:cNvSpPr/>
          <p:nvPr/>
        </p:nvSpPr>
        <p:spPr>
          <a:xfrm>
            <a:off x="3399127" y="7343826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ING. OSCAR DONALDO LOPEZ BARRAZA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7" name="Rectángulo 66"/>
          <p:cNvSpPr/>
          <p:nvPr/>
        </p:nvSpPr>
        <p:spPr>
          <a:xfrm>
            <a:off x="3399126" y="307396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</a:t>
            </a:r>
          </a:p>
        </p:txBody>
      </p:sp>
      <p:sp>
        <p:nvSpPr>
          <p:cNvPr id="68" name="Rectángulo 67"/>
          <p:cNvSpPr/>
          <p:nvPr/>
        </p:nvSpPr>
        <p:spPr>
          <a:xfrm>
            <a:off x="3399126" y="4010090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/>
          </a:p>
          <a:p>
            <a:pPr algn="ctr"/>
            <a:r>
              <a:rPr lang="es-MX" sz="1200" b="1" dirty="0"/>
              <a:t>AUXILIAR</a:t>
            </a:r>
          </a:p>
          <a:p>
            <a:pPr algn="ctr"/>
            <a:endParaRPr lang="es-MX" sz="1200" b="1" dirty="0"/>
          </a:p>
        </p:txBody>
      </p:sp>
      <p:sp>
        <p:nvSpPr>
          <p:cNvPr id="69" name="Rectángulo 68"/>
          <p:cNvSpPr/>
          <p:nvPr/>
        </p:nvSpPr>
        <p:spPr>
          <a:xfrm>
            <a:off x="3399126" y="4905873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</a:t>
            </a:r>
          </a:p>
        </p:txBody>
      </p:sp>
      <p:sp>
        <p:nvSpPr>
          <p:cNvPr id="70" name="Rectángulo 69"/>
          <p:cNvSpPr/>
          <p:nvPr/>
        </p:nvSpPr>
        <p:spPr>
          <a:xfrm>
            <a:off x="3399126" y="5855543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</a:t>
            </a:r>
          </a:p>
        </p:txBody>
      </p:sp>
      <p:sp>
        <p:nvSpPr>
          <p:cNvPr id="71" name="Rectángulo 70"/>
          <p:cNvSpPr/>
          <p:nvPr/>
        </p:nvSpPr>
        <p:spPr>
          <a:xfrm>
            <a:off x="3399126" y="6788830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</a:t>
            </a:r>
          </a:p>
        </p:txBody>
      </p:sp>
      <p:sp>
        <p:nvSpPr>
          <p:cNvPr id="72" name="Rectángulo 71"/>
          <p:cNvSpPr/>
          <p:nvPr/>
        </p:nvSpPr>
        <p:spPr>
          <a:xfrm>
            <a:off x="3399126" y="7751666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</a:t>
            </a:r>
          </a:p>
        </p:txBody>
      </p:sp>
      <p:cxnSp>
        <p:nvCxnSpPr>
          <p:cNvPr id="74" name="Conector recto 73"/>
          <p:cNvCxnSpPr/>
          <p:nvPr/>
        </p:nvCxnSpPr>
        <p:spPr>
          <a:xfrm>
            <a:off x="3008106" y="3282613"/>
            <a:ext cx="0" cy="4525575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9" name="Conector recto 78"/>
          <p:cNvCxnSpPr/>
          <p:nvPr/>
        </p:nvCxnSpPr>
        <p:spPr>
          <a:xfrm>
            <a:off x="2729148" y="5009603"/>
            <a:ext cx="3200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1" name="Conector recto 80"/>
          <p:cNvCxnSpPr/>
          <p:nvPr/>
        </p:nvCxnSpPr>
        <p:spPr>
          <a:xfrm>
            <a:off x="2991172" y="3282613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3" name="Conector recto 82"/>
          <p:cNvCxnSpPr/>
          <p:nvPr/>
        </p:nvCxnSpPr>
        <p:spPr>
          <a:xfrm>
            <a:off x="2991172" y="4127299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4" name="Conector recto 83"/>
          <p:cNvCxnSpPr>
            <a:endCxn id="69" idx="1"/>
          </p:cNvCxnSpPr>
          <p:nvPr/>
        </p:nvCxnSpPr>
        <p:spPr>
          <a:xfrm>
            <a:off x="2989920" y="5009603"/>
            <a:ext cx="409206" cy="595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5" name="Conector recto 84"/>
          <p:cNvCxnSpPr/>
          <p:nvPr/>
        </p:nvCxnSpPr>
        <p:spPr>
          <a:xfrm>
            <a:off x="2991172" y="597472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6" name="Conector recto 85"/>
          <p:cNvCxnSpPr/>
          <p:nvPr/>
        </p:nvCxnSpPr>
        <p:spPr>
          <a:xfrm>
            <a:off x="2989920" y="688091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7" name="Conector recto 86"/>
          <p:cNvCxnSpPr/>
          <p:nvPr/>
        </p:nvCxnSpPr>
        <p:spPr>
          <a:xfrm>
            <a:off x="2999639" y="7808188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501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PIELES Y GANADO 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626855" y="531960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M.V.Z. LEONCIO LOYDA HERNANDEZ 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626855" y="568487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DIRECTOR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3703932" y="3476420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ROCIO BERENICE SAAVEDRA RODRIGUEZ 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0" name="Rectángulo 9"/>
          <p:cNvSpPr/>
          <p:nvPr/>
        </p:nvSpPr>
        <p:spPr>
          <a:xfrm>
            <a:off x="3703931" y="440520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BRANDO FELIX GUTIERREZ 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1" name="Rectángulo 10"/>
          <p:cNvSpPr/>
          <p:nvPr/>
        </p:nvSpPr>
        <p:spPr>
          <a:xfrm>
            <a:off x="3703930" y="5325591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PEDRO GONZALEZ WALLE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2" name="Rectángulo 11"/>
          <p:cNvSpPr/>
          <p:nvPr/>
        </p:nvSpPr>
        <p:spPr>
          <a:xfrm>
            <a:off x="3703929" y="6254375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ESTABAN PULIDO REYNAGA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3" name="Rectángulo 12"/>
          <p:cNvSpPr/>
          <p:nvPr/>
        </p:nvSpPr>
        <p:spPr>
          <a:xfrm>
            <a:off x="3703928" y="7200180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BENIGNO MEDRANO LOZANO 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5" name="Rectángulo 14"/>
          <p:cNvSpPr/>
          <p:nvPr/>
        </p:nvSpPr>
        <p:spPr>
          <a:xfrm>
            <a:off x="3703926" y="386644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SECRETARIA 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3703926" y="4802570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/>
          </a:p>
          <a:p>
            <a:pPr algn="ctr"/>
            <a:r>
              <a:rPr lang="es-MX" sz="1200" b="1" dirty="0"/>
              <a:t>ADMINISTRADOR DEL RASTRO  </a:t>
            </a:r>
          </a:p>
          <a:p>
            <a:pPr algn="ctr"/>
            <a:endParaRPr lang="es-MX" sz="1200" b="1" dirty="0"/>
          </a:p>
        </p:txBody>
      </p:sp>
      <p:sp>
        <p:nvSpPr>
          <p:cNvPr id="17" name="Rectángulo 16"/>
          <p:cNvSpPr/>
          <p:nvPr/>
        </p:nvSpPr>
        <p:spPr>
          <a:xfrm>
            <a:off x="3703926" y="5698353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ENCARGADO DE MATANZA  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3703926" y="6648023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ENCARGADO DE CORRAL 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3703926" y="7581310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 </a:t>
            </a:r>
          </a:p>
        </p:txBody>
      </p:sp>
      <p:cxnSp>
        <p:nvCxnSpPr>
          <p:cNvPr id="21" name="Conector recto 20"/>
          <p:cNvCxnSpPr/>
          <p:nvPr/>
        </p:nvCxnSpPr>
        <p:spPr>
          <a:xfrm>
            <a:off x="3312906" y="4075093"/>
            <a:ext cx="0" cy="3598299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3001290" y="5802083"/>
            <a:ext cx="3200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3295972" y="4075093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>
            <a:off x="3295972" y="4919779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3305606" y="5802083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3295972" y="676720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3294720" y="767339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284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DESARROLLO URBANO Y ECOLOGIA  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615971" y="450462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PROFR. ANTONIO LONGINOS CASTILLO 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615971" y="486989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DIRECTOR</a:t>
            </a:r>
          </a:p>
        </p:txBody>
      </p:sp>
      <p:pic>
        <p:nvPicPr>
          <p:cNvPr id="56" name="Imagen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57" name="Imagen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58" name="Imagen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61" name="Rectángulo 60"/>
          <p:cNvSpPr/>
          <p:nvPr/>
        </p:nvSpPr>
        <p:spPr>
          <a:xfrm>
            <a:off x="3693048" y="4463205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DIANA ADALI GONZALEZ MADRIGAL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2" name="Rectángulo 61"/>
          <p:cNvSpPr/>
          <p:nvPr/>
        </p:nvSpPr>
        <p:spPr>
          <a:xfrm>
            <a:off x="3693047" y="350386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GILBERTO INFANTE LOREDO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7" name="Rectángulo 66"/>
          <p:cNvSpPr/>
          <p:nvPr/>
        </p:nvSpPr>
        <p:spPr>
          <a:xfrm>
            <a:off x="3693042" y="4865929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SECRETARIA </a:t>
            </a:r>
          </a:p>
        </p:txBody>
      </p:sp>
      <p:sp>
        <p:nvSpPr>
          <p:cNvPr id="68" name="Rectángulo 67"/>
          <p:cNvSpPr/>
          <p:nvPr/>
        </p:nvSpPr>
        <p:spPr>
          <a:xfrm>
            <a:off x="3693042" y="3899652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/>
          </a:p>
          <a:p>
            <a:pPr algn="ctr"/>
            <a:r>
              <a:rPr lang="es-MX" sz="1200" b="1" dirty="0"/>
              <a:t>AUXILIAR</a:t>
            </a:r>
          </a:p>
          <a:p>
            <a:pPr algn="ctr"/>
            <a:endParaRPr lang="es-MX" sz="1200" b="1" dirty="0"/>
          </a:p>
        </p:txBody>
      </p:sp>
      <p:cxnSp>
        <p:nvCxnSpPr>
          <p:cNvPr id="74" name="Conector recto 73"/>
          <p:cNvCxnSpPr/>
          <p:nvPr/>
        </p:nvCxnSpPr>
        <p:spPr>
          <a:xfrm>
            <a:off x="3297146" y="3898489"/>
            <a:ext cx="1483" cy="1955144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9" name="Conector recto 78"/>
          <p:cNvCxnSpPr/>
          <p:nvPr/>
        </p:nvCxnSpPr>
        <p:spPr>
          <a:xfrm>
            <a:off x="2992584" y="4893123"/>
            <a:ext cx="3200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1" name="Conector recto 80"/>
          <p:cNvCxnSpPr/>
          <p:nvPr/>
        </p:nvCxnSpPr>
        <p:spPr>
          <a:xfrm>
            <a:off x="3313028" y="4892176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3" name="Conector recto 82"/>
          <p:cNvCxnSpPr/>
          <p:nvPr/>
        </p:nvCxnSpPr>
        <p:spPr>
          <a:xfrm>
            <a:off x="3300328" y="3898489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8" name="Rectángulo 17"/>
          <p:cNvSpPr/>
          <p:nvPr/>
        </p:nvSpPr>
        <p:spPr>
          <a:xfrm>
            <a:off x="3691348" y="5426986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CRISTINA MEDINA RUIZ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9" name="Rectángulo 18"/>
          <p:cNvSpPr/>
          <p:nvPr/>
        </p:nvSpPr>
        <p:spPr>
          <a:xfrm>
            <a:off x="3691347" y="5844541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SECRETARIA </a:t>
            </a:r>
          </a:p>
        </p:txBody>
      </p:sp>
      <p:cxnSp>
        <p:nvCxnSpPr>
          <p:cNvPr id="21" name="Conector recto 20"/>
          <p:cNvCxnSpPr/>
          <p:nvPr/>
        </p:nvCxnSpPr>
        <p:spPr>
          <a:xfrm>
            <a:off x="3313028" y="5853633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5611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CATASTRO 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171135" y="3816166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M.V.Z RAYMUNDO URRUTIA LERMA 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1171135" y="4199188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DIRECTOR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3477505" y="3461675"/>
            <a:ext cx="1965349" cy="5946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ING. AUSENCIO RAMIREZ GARCIA </a:t>
            </a:r>
          </a:p>
          <a:p>
            <a:pPr algn="ctr"/>
            <a:endParaRPr lang="es-MX" sz="900" b="1" dirty="0"/>
          </a:p>
        </p:txBody>
      </p:sp>
      <p:sp>
        <p:nvSpPr>
          <p:cNvPr id="15" name="Rectángulo 14"/>
          <p:cNvSpPr/>
          <p:nvPr/>
        </p:nvSpPr>
        <p:spPr>
          <a:xfrm>
            <a:off x="3477499" y="3845759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CAPTURIASTA </a:t>
            </a:r>
          </a:p>
        </p:txBody>
      </p:sp>
      <p:cxnSp>
        <p:nvCxnSpPr>
          <p:cNvPr id="22" name="Conector recto 21"/>
          <p:cNvCxnSpPr/>
          <p:nvPr/>
        </p:nvCxnSpPr>
        <p:spPr>
          <a:xfrm>
            <a:off x="3141348" y="4323803"/>
            <a:ext cx="3454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1" name="Rectángulo 50"/>
          <p:cNvSpPr/>
          <p:nvPr/>
        </p:nvSpPr>
        <p:spPr>
          <a:xfrm>
            <a:off x="3477491" y="4302121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ING. RICARDO A. GALVAN HERNANDEZ </a:t>
            </a:r>
          </a:p>
          <a:p>
            <a:pPr algn="ctr"/>
            <a:endParaRPr lang="es-MX" sz="900" b="1" dirty="0"/>
          </a:p>
        </p:txBody>
      </p:sp>
      <p:sp>
        <p:nvSpPr>
          <p:cNvPr id="52" name="Rectángulo 51"/>
          <p:cNvSpPr/>
          <p:nvPr/>
        </p:nvSpPr>
        <p:spPr>
          <a:xfrm>
            <a:off x="3477485" y="4655862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CAPTURISTA</a:t>
            </a:r>
          </a:p>
        </p:txBody>
      </p:sp>
      <p:sp>
        <p:nvSpPr>
          <p:cNvPr id="53" name="Rectángulo 52"/>
          <p:cNvSpPr/>
          <p:nvPr/>
        </p:nvSpPr>
        <p:spPr>
          <a:xfrm>
            <a:off x="3467636" y="5089893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EDGAR SILVA LOSOYA  </a:t>
            </a:r>
          </a:p>
          <a:p>
            <a:pPr algn="ctr"/>
            <a:endParaRPr lang="es-MX" sz="900" b="1" dirty="0"/>
          </a:p>
        </p:txBody>
      </p:sp>
      <p:sp>
        <p:nvSpPr>
          <p:cNvPr id="54" name="Rectángulo 53"/>
          <p:cNvSpPr/>
          <p:nvPr/>
        </p:nvSpPr>
        <p:spPr>
          <a:xfrm>
            <a:off x="3467967" y="5453698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ARCHIVO</a:t>
            </a:r>
          </a:p>
        </p:txBody>
      </p:sp>
      <p:sp>
        <p:nvSpPr>
          <p:cNvPr id="55" name="Rectángulo 54"/>
          <p:cNvSpPr/>
          <p:nvPr/>
        </p:nvSpPr>
        <p:spPr>
          <a:xfrm>
            <a:off x="3486788" y="5870191"/>
            <a:ext cx="1965349" cy="5502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DAVID GALLEGOS YAÑEZ </a:t>
            </a:r>
          </a:p>
          <a:p>
            <a:pPr algn="ctr"/>
            <a:endParaRPr lang="es-MX" sz="900" b="1" dirty="0"/>
          </a:p>
        </p:txBody>
      </p:sp>
      <p:sp>
        <p:nvSpPr>
          <p:cNvPr id="56" name="Rectángulo 55"/>
          <p:cNvSpPr/>
          <p:nvPr/>
        </p:nvSpPr>
        <p:spPr>
          <a:xfrm>
            <a:off x="3487010" y="6270472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NOTIFICADOR </a:t>
            </a:r>
          </a:p>
        </p:txBody>
      </p:sp>
      <p:cxnSp>
        <p:nvCxnSpPr>
          <p:cNvPr id="111" name="Conector recto 110"/>
          <p:cNvCxnSpPr/>
          <p:nvPr/>
        </p:nvCxnSpPr>
        <p:spPr>
          <a:xfrm flipH="1">
            <a:off x="3295399" y="3474720"/>
            <a:ext cx="13858" cy="2455025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6" name="Conector recto 115"/>
          <p:cNvCxnSpPr/>
          <p:nvPr/>
        </p:nvCxnSpPr>
        <p:spPr>
          <a:xfrm>
            <a:off x="3299729" y="3474720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8" name="Conector recto 117"/>
          <p:cNvCxnSpPr/>
          <p:nvPr/>
        </p:nvCxnSpPr>
        <p:spPr>
          <a:xfrm>
            <a:off x="3299729" y="5101273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9" name="Conector recto 118"/>
          <p:cNvCxnSpPr/>
          <p:nvPr/>
        </p:nvCxnSpPr>
        <p:spPr>
          <a:xfrm>
            <a:off x="3299729" y="5917452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3" name="Rectángulo 62"/>
          <p:cNvSpPr/>
          <p:nvPr/>
        </p:nvSpPr>
        <p:spPr>
          <a:xfrm>
            <a:off x="1161268" y="4801233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MA. GUADALUPE MARTINEZ MARTINEZ  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4" name="Rectángulo 63"/>
          <p:cNvSpPr/>
          <p:nvPr/>
        </p:nvSpPr>
        <p:spPr>
          <a:xfrm>
            <a:off x="1161268" y="5184255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CAJA PREDIAL </a:t>
            </a:r>
          </a:p>
        </p:txBody>
      </p:sp>
      <p:cxnSp>
        <p:nvCxnSpPr>
          <p:cNvPr id="65" name="Conector recto 64"/>
          <p:cNvCxnSpPr/>
          <p:nvPr/>
        </p:nvCxnSpPr>
        <p:spPr>
          <a:xfrm flipV="1">
            <a:off x="2095331" y="4546316"/>
            <a:ext cx="1651" cy="286988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5626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TRANSPARENCIA  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2381271" y="309492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ING. LUIS REY HERNANDEZ MARTINEZ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2381271" y="351099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DIRECTOR</a:t>
            </a:r>
          </a:p>
        </p:txBody>
      </p:sp>
      <p:pic>
        <p:nvPicPr>
          <p:cNvPr id="56" name="Imagen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57" name="Imagen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58" name="Imagen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62" name="Rectángulo 61"/>
          <p:cNvSpPr/>
          <p:nvPr/>
        </p:nvSpPr>
        <p:spPr>
          <a:xfrm>
            <a:off x="2397647" y="407536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TEC. CESAR ANTONIO ROSAS MORALES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8" name="Rectángulo 67"/>
          <p:cNvSpPr/>
          <p:nvPr/>
        </p:nvSpPr>
        <p:spPr>
          <a:xfrm>
            <a:off x="2397642" y="4471152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/>
          </a:p>
          <a:p>
            <a:pPr algn="ctr"/>
            <a:r>
              <a:rPr lang="es-MX" sz="1200" b="1" dirty="0"/>
              <a:t>AUXILIAR</a:t>
            </a:r>
          </a:p>
          <a:p>
            <a:pPr algn="ctr"/>
            <a:endParaRPr lang="es-MX" sz="1200" b="1" dirty="0"/>
          </a:p>
        </p:txBody>
      </p:sp>
      <p:cxnSp>
        <p:nvCxnSpPr>
          <p:cNvPr id="79" name="Conector recto 78"/>
          <p:cNvCxnSpPr/>
          <p:nvPr/>
        </p:nvCxnSpPr>
        <p:spPr>
          <a:xfrm>
            <a:off x="3602184" y="3762823"/>
            <a:ext cx="5080" cy="332861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4667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OFICIALIA MAYOR  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162072" y="3816166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JUAN DIEGO FLORES HERNANDEZ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1162072" y="4199188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DIRECTOR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cxnSp>
        <p:nvCxnSpPr>
          <p:cNvPr id="11" name="Conector recto 10"/>
          <p:cNvCxnSpPr/>
          <p:nvPr/>
        </p:nvCxnSpPr>
        <p:spPr>
          <a:xfrm>
            <a:off x="3144985" y="4323803"/>
            <a:ext cx="3454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1" name="Rectángulo 20"/>
          <p:cNvSpPr/>
          <p:nvPr/>
        </p:nvSpPr>
        <p:spPr>
          <a:xfrm>
            <a:off x="3490209" y="3954023"/>
            <a:ext cx="1965349" cy="69157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PEDRO SANCHEZ HERNANDEZ </a:t>
            </a:r>
          </a:p>
          <a:p>
            <a:pPr algn="ctr"/>
            <a:endParaRPr lang="es-MX" sz="900" b="1" dirty="0"/>
          </a:p>
        </p:txBody>
      </p:sp>
      <p:sp>
        <p:nvSpPr>
          <p:cNvPr id="22" name="Rectángulo 21"/>
          <p:cNvSpPr/>
          <p:nvPr/>
        </p:nvSpPr>
        <p:spPr>
          <a:xfrm>
            <a:off x="3490203" y="4335303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3490202" y="4808894"/>
            <a:ext cx="1965349" cy="6807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JUAN DIEGO FLORES DIAZ  </a:t>
            </a:r>
          </a:p>
          <a:p>
            <a:pPr algn="ctr"/>
            <a:endParaRPr lang="es-MX" sz="900" b="1" dirty="0"/>
          </a:p>
        </p:txBody>
      </p:sp>
      <p:sp>
        <p:nvSpPr>
          <p:cNvPr id="24" name="Rectángulo 23"/>
          <p:cNvSpPr/>
          <p:nvPr/>
        </p:nvSpPr>
        <p:spPr>
          <a:xfrm>
            <a:off x="3490196" y="5188364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</a:t>
            </a:r>
          </a:p>
        </p:txBody>
      </p:sp>
      <p:sp>
        <p:nvSpPr>
          <p:cNvPr id="25" name="Rectángulo 24"/>
          <p:cNvSpPr/>
          <p:nvPr/>
        </p:nvSpPr>
        <p:spPr>
          <a:xfrm>
            <a:off x="3490195" y="5625670"/>
            <a:ext cx="1965349" cy="6441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LUIS EDUARDO ALEJO ZUÑIGA </a:t>
            </a:r>
          </a:p>
          <a:p>
            <a:pPr algn="ctr"/>
            <a:endParaRPr lang="es-MX" sz="900" b="1" dirty="0"/>
          </a:p>
        </p:txBody>
      </p:sp>
      <p:sp>
        <p:nvSpPr>
          <p:cNvPr id="26" name="Rectángulo 25"/>
          <p:cNvSpPr/>
          <p:nvPr/>
        </p:nvSpPr>
        <p:spPr>
          <a:xfrm>
            <a:off x="3490189" y="6003326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</a:t>
            </a:r>
          </a:p>
        </p:txBody>
      </p:sp>
      <p:sp>
        <p:nvSpPr>
          <p:cNvPr id="27" name="Rectángulo 26"/>
          <p:cNvSpPr/>
          <p:nvPr/>
        </p:nvSpPr>
        <p:spPr>
          <a:xfrm>
            <a:off x="3490195" y="6471655"/>
            <a:ext cx="1965349" cy="66775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MARIA ANTONIO MARQUEZ</a:t>
            </a:r>
          </a:p>
          <a:p>
            <a:pPr algn="ctr"/>
            <a:endParaRPr lang="es-MX" sz="900" b="1" dirty="0"/>
          </a:p>
        </p:txBody>
      </p:sp>
      <p:sp>
        <p:nvSpPr>
          <p:cNvPr id="28" name="Rectángulo 27"/>
          <p:cNvSpPr/>
          <p:nvPr/>
        </p:nvSpPr>
        <p:spPr>
          <a:xfrm>
            <a:off x="3490189" y="6860188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LIMPIEZA</a:t>
            </a:r>
          </a:p>
        </p:txBody>
      </p:sp>
      <p:cxnSp>
        <p:nvCxnSpPr>
          <p:cNvPr id="45" name="Conector recto 44"/>
          <p:cNvCxnSpPr/>
          <p:nvPr/>
        </p:nvCxnSpPr>
        <p:spPr>
          <a:xfrm flipH="1">
            <a:off x="3312433" y="3474720"/>
            <a:ext cx="9526" cy="3218094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3312433" y="3474720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>
            <a:off x="3312433" y="5065897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8" name="Conector recto 47"/>
          <p:cNvCxnSpPr/>
          <p:nvPr/>
        </p:nvCxnSpPr>
        <p:spPr>
          <a:xfrm>
            <a:off x="3312433" y="5857580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>
            <a:off x="3312433" y="6692814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9" name="Rectángulo 28"/>
          <p:cNvSpPr/>
          <p:nvPr/>
        </p:nvSpPr>
        <p:spPr>
          <a:xfrm>
            <a:off x="3477725" y="3071579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LIC. OSSMARA DENNIS RUBIO ANDRADE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30" name="Rectángulo 29"/>
          <p:cNvSpPr/>
          <p:nvPr/>
        </p:nvSpPr>
        <p:spPr>
          <a:xfrm>
            <a:off x="3477725" y="3480001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SECRETARIA </a:t>
            </a:r>
          </a:p>
        </p:txBody>
      </p:sp>
    </p:spTree>
    <p:extLst>
      <p:ext uri="{BB962C8B-B14F-4D97-AF65-F5344CB8AC3E}">
        <p14:creationId xmlns:p14="http://schemas.microsoft.com/office/powerpoint/2010/main" val="725156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DEPORTES 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162072" y="3816166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ROBERTO GARCIA LUGO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1162072" y="4199188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DIRECTOR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cxnSp>
        <p:nvCxnSpPr>
          <p:cNvPr id="11" name="Conector recto 10"/>
          <p:cNvCxnSpPr/>
          <p:nvPr/>
        </p:nvCxnSpPr>
        <p:spPr>
          <a:xfrm>
            <a:off x="3144985" y="4504778"/>
            <a:ext cx="3454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1" name="Rectángulo 20"/>
          <p:cNvSpPr/>
          <p:nvPr/>
        </p:nvSpPr>
        <p:spPr>
          <a:xfrm>
            <a:off x="3490209" y="3374903"/>
            <a:ext cx="1965349" cy="69157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MOISES AMAYA MACHUCA </a:t>
            </a:r>
          </a:p>
          <a:p>
            <a:pPr algn="ctr"/>
            <a:endParaRPr lang="es-MX" sz="900" b="1" dirty="0"/>
          </a:p>
        </p:txBody>
      </p:sp>
      <p:sp>
        <p:nvSpPr>
          <p:cNvPr id="22" name="Rectángulo 21"/>
          <p:cNvSpPr/>
          <p:nvPr/>
        </p:nvSpPr>
        <p:spPr>
          <a:xfrm>
            <a:off x="3490203" y="3756183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BASQUETBOL VARONIL-FEMENIL 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3490202" y="4124999"/>
            <a:ext cx="1965349" cy="6807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JULIAN AVALOS SALAS   </a:t>
            </a:r>
          </a:p>
          <a:p>
            <a:pPr algn="ctr"/>
            <a:endParaRPr lang="es-MX" sz="900" b="1" dirty="0"/>
          </a:p>
        </p:txBody>
      </p:sp>
      <p:sp>
        <p:nvSpPr>
          <p:cNvPr id="24" name="Rectángulo 23"/>
          <p:cNvSpPr/>
          <p:nvPr/>
        </p:nvSpPr>
        <p:spPr>
          <a:xfrm>
            <a:off x="3490196" y="4504469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FUTBOL INFANTIL-JUVENIL </a:t>
            </a:r>
          </a:p>
        </p:txBody>
      </p:sp>
      <p:sp>
        <p:nvSpPr>
          <p:cNvPr id="25" name="Rectángulo 24"/>
          <p:cNvSpPr/>
          <p:nvPr/>
        </p:nvSpPr>
        <p:spPr>
          <a:xfrm>
            <a:off x="3490195" y="4875100"/>
            <a:ext cx="1965349" cy="699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EVERARDO HERNANDEZ GONZALEZ </a:t>
            </a:r>
          </a:p>
          <a:p>
            <a:pPr algn="ctr"/>
            <a:endParaRPr lang="es-MX" sz="900" b="1" dirty="0"/>
          </a:p>
        </p:txBody>
      </p:sp>
      <p:sp>
        <p:nvSpPr>
          <p:cNvPr id="26" name="Rectángulo 25"/>
          <p:cNvSpPr/>
          <p:nvPr/>
        </p:nvSpPr>
        <p:spPr>
          <a:xfrm>
            <a:off x="3490189" y="5295091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/>
              <a:t>FUTBOL FEMENIL-AUX INFANTIL Y JUVENIL </a:t>
            </a:r>
          </a:p>
        </p:txBody>
      </p:sp>
      <p:sp>
        <p:nvSpPr>
          <p:cNvPr id="27" name="Rectángulo 26"/>
          <p:cNvSpPr/>
          <p:nvPr/>
        </p:nvSpPr>
        <p:spPr>
          <a:xfrm>
            <a:off x="3490195" y="5644885"/>
            <a:ext cx="1965349" cy="66775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ANTONIO GONZALEZ RIVERA</a:t>
            </a:r>
          </a:p>
          <a:p>
            <a:pPr algn="ctr"/>
            <a:endParaRPr lang="es-MX" sz="900" b="1" dirty="0"/>
          </a:p>
        </p:txBody>
      </p:sp>
      <p:sp>
        <p:nvSpPr>
          <p:cNvPr id="28" name="Rectángulo 27"/>
          <p:cNvSpPr/>
          <p:nvPr/>
        </p:nvSpPr>
        <p:spPr>
          <a:xfrm>
            <a:off x="3490189" y="6033418"/>
            <a:ext cx="1965355" cy="24364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SOTBOL-VILIBOL-FUTBOL CAT. DEPENDENCIAS </a:t>
            </a:r>
          </a:p>
        </p:txBody>
      </p:sp>
      <p:cxnSp>
        <p:nvCxnSpPr>
          <p:cNvPr id="45" name="Conector recto 44"/>
          <p:cNvCxnSpPr/>
          <p:nvPr/>
        </p:nvCxnSpPr>
        <p:spPr>
          <a:xfrm>
            <a:off x="3312433" y="2977080"/>
            <a:ext cx="0" cy="6191891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3312433" y="3731895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>
            <a:off x="3312433" y="5275447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8" name="Conector recto 47"/>
          <p:cNvCxnSpPr/>
          <p:nvPr/>
        </p:nvCxnSpPr>
        <p:spPr>
          <a:xfrm>
            <a:off x="3312433" y="6000455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>
            <a:off x="3312433" y="6797589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9" name="Rectángulo 28"/>
          <p:cNvSpPr/>
          <p:nvPr/>
        </p:nvSpPr>
        <p:spPr>
          <a:xfrm>
            <a:off x="3477725" y="2568659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CRISTO HERNANDEZ SERNA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30" name="Rectángulo 29"/>
          <p:cNvSpPr/>
          <p:nvPr/>
        </p:nvSpPr>
        <p:spPr>
          <a:xfrm>
            <a:off x="3477725" y="2986605"/>
            <a:ext cx="1970212" cy="29029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FUTBOL CATEGORIA LIBRE- VETERANOS 30-40 AÑOS 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3477725" y="6410616"/>
            <a:ext cx="1965349" cy="699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HUGO GARCIA BARRIENTOS </a:t>
            </a:r>
          </a:p>
          <a:p>
            <a:pPr algn="ctr"/>
            <a:endParaRPr lang="es-MX" sz="900" b="1" dirty="0"/>
          </a:p>
        </p:txBody>
      </p:sp>
      <p:sp>
        <p:nvSpPr>
          <p:cNvPr id="32" name="Rectángulo 31"/>
          <p:cNvSpPr/>
          <p:nvPr/>
        </p:nvSpPr>
        <p:spPr>
          <a:xfrm>
            <a:off x="3477719" y="6830607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/>
              <a:t>BEISBOL INFANTIL  </a:t>
            </a:r>
          </a:p>
        </p:txBody>
      </p:sp>
      <p:sp>
        <p:nvSpPr>
          <p:cNvPr id="33" name="Rectángulo 32"/>
          <p:cNvSpPr/>
          <p:nvPr/>
        </p:nvSpPr>
        <p:spPr>
          <a:xfrm>
            <a:off x="3477719" y="7182665"/>
            <a:ext cx="1965349" cy="699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ANGEL MISAEL HERNANDEZ SERNA  </a:t>
            </a:r>
          </a:p>
          <a:p>
            <a:pPr algn="ctr"/>
            <a:endParaRPr lang="es-MX" sz="900" b="1" dirty="0"/>
          </a:p>
        </p:txBody>
      </p:sp>
      <p:sp>
        <p:nvSpPr>
          <p:cNvPr id="34" name="Rectángulo 33"/>
          <p:cNvSpPr/>
          <p:nvPr/>
        </p:nvSpPr>
        <p:spPr>
          <a:xfrm>
            <a:off x="3477713" y="7602656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/>
              <a:t>AUXILIAR DEPORTIVO VARIOS   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3477713" y="7956337"/>
            <a:ext cx="1965349" cy="699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ELIAS SALAS OCHOA </a:t>
            </a:r>
          </a:p>
          <a:p>
            <a:pPr algn="ctr"/>
            <a:endParaRPr lang="es-MX" sz="900" b="1" dirty="0"/>
          </a:p>
        </p:txBody>
      </p:sp>
      <p:sp>
        <p:nvSpPr>
          <p:cNvPr id="36" name="Rectángulo 35"/>
          <p:cNvSpPr/>
          <p:nvPr/>
        </p:nvSpPr>
        <p:spPr>
          <a:xfrm>
            <a:off x="3477707" y="8376328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/>
              <a:t>AUXILIAR DEPORTIVO VARIOS    </a:t>
            </a:r>
          </a:p>
        </p:txBody>
      </p:sp>
      <p:sp>
        <p:nvSpPr>
          <p:cNvPr id="37" name="Rectángulo 36"/>
          <p:cNvSpPr/>
          <p:nvPr/>
        </p:nvSpPr>
        <p:spPr>
          <a:xfrm>
            <a:off x="3477707" y="8748980"/>
            <a:ext cx="1965349" cy="699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EMILIO RAMIREZ ESCOBAR  </a:t>
            </a:r>
          </a:p>
          <a:p>
            <a:pPr algn="ctr"/>
            <a:endParaRPr lang="es-MX" sz="900" b="1" dirty="0"/>
          </a:p>
        </p:txBody>
      </p:sp>
      <p:sp>
        <p:nvSpPr>
          <p:cNvPr id="38" name="Rectángulo 37"/>
          <p:cNvSpPr/>
          <p:nvPr/>
        </p:nvSpPr>
        <p:spPr>
          <a:xfrm>
            <a:off x="3477701" y="9168971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/>
              <a:t>AUXILIAR DEPORTIVO VARIOS    </a:t>
            </a:r>
          </a:p>
        </p:txBody>
      </p:sp>
      <p:cxnSp>
        <p:nvCxnSpPr>
          <p:cNvPr id="39" name="Conector recto 38"/>
          <p:cNvCxnSpPr/>
          <p:nvPr/>
        </p:nvCxnSpPr>
        <p:spPr>
          <a:xfrm>
            <a:off x="3297193" y="2975610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>
            <a:off x="3297193" y="7583606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>
            <a:off x="3297193" y="8349459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2" name="Conector recto 41"/>
          <p:cNvCxnSpPr/>
          <p:nvPr/>
        </p:nvCxnSpPr>
        <p:spPr>
          <a:xfrm flipV="1">
            <a:off x="3312433" y="9151627"/>
            <a:ext cx="233486" cy="7332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4691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TESORERIA MUNICIPAL </a:t>
            </a:r>
            <a:r>
              <a:rPr lang="es-MX" dirty="0"/>
              <a:t> 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366339" y="2481282"/>
            <a:ext cx="2325244" cy="55100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>
                <a:solidFill>
                  <a:schemeClr val="tx1"/>
                </a:solidFill>
              </a:rPr>
              <a:t>C. JOSE LEONEL SAUCEDA MUNGUIA</a:t>
            </a:r>
          </a:p>
          <a:p>
            <a:pPr algn="ctr"/>
            <a:endParaRPr lang="es-MX" sz="1100" b="1" dirty="0">
              <a:solidFill>
                <a:schemeClr val="tx1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366338" y="2763745"/>
            <a:ext cx="2325245" cy="17569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TESORERO MUNICIPAL </a:t>
            </a:r>
          </a:p>
          <a:p>
            <a:pPr algn="ctr"/>
            <a:endParaRPr lang="es-MX" sz="900" dirty="0"/>
          </a:p>
        </p:txBody>
      </p:sp>
      <p:pic>
        <p:nvPicPr>
          <p:cNvPr id="132" name="Imagen 1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135" name="Imagen 1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136" name="Imagen 1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63" name="Rectángulo 62"/>
          <p:cNvSpPr/>
          <p:nvPr/>
        </p:nvSpPr>
        <p:spPr>
          <a:xfrm>
            <a:off x="4882197" y="3064188"/>
            <a:ext cx="1819291" cy="4894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CP. CARLOS ADRIAN VILLELA VERDIN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  <a:p>
            <a:pPr algn="ctr"/>
            <a:r>
              <a:rPr lang="es-MX" sz="800" b="1" dirty="0"/>
              <a:t>CONSULTOR EXTERNO  </a:t>
            </a:r>
          </a:p>
        </p:txBody>
      </p:sp>
      <p:sp>
        <p:nvSpPr>
          <p:cNvPr id="64" name="Rectángulo 63"/>
          <p:cNvSpPr/>
          <p:nvPr/>
        </p:nvSpPr>
        <p:spPr>
          <a:xfrm>
            <a:off x="4882196" y="3258364"/>
            <a:ext cx="1819294" cy="10390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54" name="Conector recto 53"/>
          <p:cNvCxnSpPr>
            <a:stCxn id="5" idx="2"/>
          </p:cNvCxnSpPr>
          <p:nvPr/>
        </p:nvCxnSpPr>
        <p:spPr>
          <a:xfrm>
            <a:off x="3528961" y="3032284"/>
            <a:ext cx="0" cy="72406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7" name="Conector recto 66"/>
          <p:cNvCxnSpPr/>
          <p:nvPr/>
        </p:nvCxnSpPr>
        <p:spPr>
          <a:xfrm>
            <a:off x="3528961" y="3338026"/>
            <a:ext cx="134783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0" name="Conector recto 69"/>
          <p:cNvCxnSpPr/>
          <p:nvPr/>
        </p:nvCxnSpPr>
        <p:spPr>
          <a:xfrm>
            <a:off x="1073727" y="3754700"/>
            <a:ext cx="4333917" cy="799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4" name="Conector recto 73"/>
          <p:cNvCxnSpPr/>
          <p:nvPr/>
        </p:nvCxnSpPr>
        <p:spPr>
          <a:xfrm>
            <a:off x="1080655" y="3746947"/>
            <a:ext cx="0" cy="14941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11" name="Rectángulo 110"/>
          <p:cNvSpPr/>
          <p:nvPr/>
        </p:nvSpPr>
        <p:spPr>
          <a:xfrm>
            <a:off x="407180" y="3877823"/>
            <a:ext cx="2155911" cy="45009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CP. CARLOS ALBERTO GALLARDO BERNAL 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  <a:p>
            <a:pPr algn="ctr"/>
            <a:endParaRPr lang="es-MX" sz="800" b="1" dirty="0"/>
          </a:p>
        </p:txBody>
      </p:sp>
      <p:sp>
        <p:nvSpPr>
          <p:cNvPr id="114" name="Rectángulo 113"/>
          <p:cNvSpPr/>
          <p:nvPr/>
        </p:nvSpPr>
        <p:spPr>
          <a:xfrm>
            <a:off x="407179" y="4082978"/>
            <a:ext cx="2155912" cy="16798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DIRECCION DE INGRESOS Y EGRESOS   </a:t>
            </a:r>
          </a:p>
          <a:p>
            <a:pPr algn="ctr"/>
            <a:endParaRPr lang="es-MX" sz="800" dirty="0"/>
          </a:p>
        </p:txBody>
      </p:sp>
      <p:cxnSp>
        <p:nvCxnSpPr>
          <p:cNvPr id="115" name="Conector recto 114"/>
          <p:cNvCxnSpPr/>
          <p:nvPr/>
        </p:nvCxnSpPr>
        <p:spPr>
          <a:xfrm>
            <a:off x="1087586" y="4328841"/>
            <a:ext cx="0" cy="14941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8" name="Conector recto 77"/>
          <p:cNvCxnSpPr/>
          <p:nvPr/>
        </p:nvCxnSpPr>
        <p:spPr>
          <a:xfrm>
            <a:off x="407179" y="4478255"/>
            <a:ext cx="293869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0" name="Conector recto 79"/>
          <p:cNvCxnSpPr/>
          <p:nvPr/>
        </p:nvCxnSpPr>
        <p:spPr>
          <a:xfrm flipH="1">
            <a:off x="407178" y="4478255"/>
            <a:ext cx="1" cy="993455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2" name="Conector recto 81"/>
          <p:cNvCxnSpPr/>
          <p:nvPr/>
        </p:nvCxnSpPr>
        <p:spPr>
          <a:xfrm>
            <a:off x="407179" y="4738255"/>
            <a:ext cx="16778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1" name="Rectángulo 120"/>
          <p:cNvSpPr/>
          <p:nvPr/>
        </p:nvSpPr>
        <p:spPr>
          <a:xfrm>
            <a:off x="574965" y="4548904"/>
            <a:ext cx="1177636" cy="3721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M.V.Z. RAYMUNDO URRUTIA LERMA</a:t>
            </a:r>
          </a:p>
          <a:p>
            <a:pPr algn="ctr"/>
            <a:endParaRPr lang="es-MX" sz="500" b="1" dirty="0">
              <a:solidFill>
                <a:schemeClr val="tx1"/>
              </a:solidFill>
            </a:endParaRPr>
          </a:p>
        </p:txBody>
      </p:sp>
      <p:sp>
        <p:nvSpPr>
          <p:cNvPr id="122" name="Rectángulo 121"/>
          <p:cNvSpPr/>
          <p:nvPr/>
        </p:nvSpPr>
        <p:spPr>
          <a:xfrm>
            <a:off x="571625" y="4744693"/>
            <a:ext cx="1177638" cy="18941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500" b="1" dirty="0"/>
          </a:p>
          <a:p>
            <a:pPr algn="ctr"/>
            <a:endParaRPr lang="es-MX" sz="500" b="1" dirty="0"/>
          </a:p>
          <a:p>
            <a:pPr algn="ctr"/>
            <a:endParaRPr lang="es-MX" sz="500" b="1" dirty="0"/>
          </a:p>
          <a:p>
            <a:pPr algn="ctr"/>
            <a:endParaRPr lang="es-MX" sz="500" b="1" dirty="0"/>
          </a:p>
          <a:p>
            <a:pPr algn="ctr"/>
            <a:r>
              <a:rPr lang="es-MX" sz="500" b="1" dirty="0"/>
              <a:t>UNIDAD DE RECAUDACION DEL IMPUESTO PREDIAL  E INGRESOS </a:t>
            </a:r>
          </a:p>
          <a:p>
            <a:pPr algn="ctr"/>
            <a:endParaRPr lang="es-MX" dirty="0"/>
          </a:p>
        </p:txBody>
      </p:sp>
      <p:cxnSp>
        <p:nvCxnSpPr>
          <p:cNvPr id="124" name="Conector recto 123"/>
          <p:cNvCxnSpPr/>
          <p:nvPr/>
        </p:nvCxnSpPr>
        <p:spPr>
          <a:xfrm>
            <a:off x="407179" y="5161396"/>
            <a:ext cx="16778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5" name="Rectángulo 124"/>
          <p:cNvSpPr/>
          <p:nvPr/>
        </p:nvSpPr>
        <p:spPr>
          <a:xfrm>
            <a:off x="574964" y="4974779"/>
            <a:ext cx="1177637" cy="34718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C. DAVID GALLEGOS YAÑEZ</a:t>
            </a:r>
          </a:p>
          <a:p>
            <a:pPr algn="ctr"/>
            <a:endParaRPr lang="es-MX" sz="500" b="1" dirty="0"/>
          </a:p>
        </p:txBody>
      </p:sp>
      <p:sp>
        <p:nvSpPr>
          <p:cNvPr id="127" name="Rectángulo 126"/>
          <p:cNvSpPr/>
          <p:nvPr/>
        </p:nvSpPr>
        <p:spPr>
          <a:xfrm>
            <a:off x="573347" y="5165213"/>
            <a:ext cx="1177637" cy="16161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DEPARTAMENTO DE EJECUCION Y FISCALIZACION  </a:t>
            </a:r>
          </a:p>
        </p:txBody>
      </p:sp>
      <p:cxnSp>
        <p:nvCxnSpPr>
          <p:cNvPr id="128" name="Conector recto 127"/>
          <p:cNvCxnSpPr/>
          <p:nvPr/>
        </p:nvCxnSpPr>
        <p:spPr>
          <a:xfrm>
            <a:off x="407178" y="5456470"/>
            <a:ext cx="16778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0" name="Rectángulo 129"/>
          <p:cNvSpPr/>
          <p:nvPr/>
        </p:nvSpPr>
        <p:spPr>
          <a:xfrm>
            <a:off x="574964" y="5374738"/>
            <a:ext cx="1177637" cy="3493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ING. AUSENCIO RAMIREZ GARCIA </a:t>
            </a:r>
          </a:p>
          <a:p>
            <a:pPr algn="ctr"/>
            <a:endParaRPr lang="es-MX" sz="500" b="1" dirty="0"/>
          </a:p>
          <a:p>
            <a:pPr algn="ctr"/>
            <a:r>
              <a:rPr lang="es-MX" sz="500" b="1" dirty="0"/>
              <a:t>  </a:t>
            </a:r>
          </a:p>
        </p:txBody>
      </p:sp>
      <p:cxnSp>
        <p:nvCxnSpPr>
          <p:cNvPr id="133" name="Conector recto 132"/>
          <p:cNvCxnSpPr/>
          <p:nvPr/>
        </p:nvCxnSpPr>
        <p:spPr>
          <a:xfrm>
            <a:off x="1705647" y="4714367"/>
            <a:ext cx="16778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8" name="Conector recto 117"/>
          <p:cNvCxnSpPr/>
          <p:nvPr/>
        </p:nvCxnSpPr>
        <p:spPr>
          <a:xfrm>
            <a:off x="1865745" y="4618759"/>
            <a:ext cx="760" cy="108919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7" name="Conector recto 136"/>
          <p:cNvCxnSpPr/>
          <p:nvPr/>
        </p:nvCxnSpPr>
        <p:spPr>
          <a:xfrm>
            <a:off x="1866505" y="4625686"/>
            <a:ext cx="16778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8" name="Rectángulo 137"/>
          <p:cNvSpPr/>
          <p:nvPr/>
        </p:nvSpPr>
        <p:spPr>
          <a:xfrm>
            <a:off x="1941946" y="4567523"/>
            <a:ext cx="1242769" cy="288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ING. AUSENCIO RAMIREZ GARCIA</a:t>
            </a:r>
          </a:p>
          <a:p>
            <a:pPr algn="ctr"/>
            <a:endParaRPr lang="es-MX" sz="600" b="1" dirty="0"/>
          </a:p>
        </p:txBody>
      </p:sp>
      <p:sp>
        <p:nvSpPr>
          <p:cNvPr id="139" name="Rectángulo 138"/>
          <p:cNvSpPr/>
          <p:nvPr/>
        </p:nvSpPr>
        <p:spPr>
          <a:xfrm>
            <a:off x="1941945" y="4724510"/>
            <a:ext cx="1242769" cy="13599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TRAMITES CATASTRALES</a:t>
            </a:r>
          </a:p>
        </p:txBody>
      </p:sp>
      <p:sp>
        <p:nvSpPr>
          <p:cNvPr id="140" name="Rectángulo 139"/>
          <p:cNvSpPr/>
          <p:nvPr/>
        </p:nvSpPr>
        <p:spPr>
          <a:xfrm>
            <a:off x="1948873" y="4921098"/>
            <a:ext cx="1242769" cy="288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C. MA. GUADALUPE MARTINEZ</a:t>
            </a:r>
          </a:p>
          <a:p>
            <a:pPr algn="ctr"/>
            <a:endParaRPr lang="es-MX" sz="600" b="1" dirty="0"/>
          </a:p>
        </p:txBody>
      </p:sp>
      <p:sp>
        <p:nvSpPr>
          <p:cNvPr id="141" name="Rectángulo 140"/>
          <p:cNvSpPr/>
          <p:nvPr/>
        </p:nvSpPr>
        <p:spPr>
          <a:xfrm>
            <a:off x="1941944" y="5083413"/>
            <a:ext cx="1242769" cy="12785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CAJERA PREDIAL </a:t>
            </a:r>
          </a:p>
        </p:txBody>
      </p:sp>
      <p:sp>
        <p:nvSpPr>
          <p:cNvPr id="142" name="Rectángulo 141"/>
          <p:cNvSpPr/>
          <p:nvPr/>
        </p:nvSpPr>
        <p:spPr>
          <a:xfrm>
            <a:off x="1941945" y="5266484"/>
            <a:ext cx="1242769" cy="288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C. RICARDO GALVAN HERNANDEZ</a:t>
            </a:r>
          </a:p>
          <a:p>
            <a:pPr algn="ctr"/>
            <a:r>
              <a:rPr lang="es-MX" sz="600" b="1" dirty="0"/>
              <a:t>.</a:t>
            </a:r>
          </a:p>
        </p:txBody>
      </p:sp>
      <p:sp>
        <p:nvSpPr>
          <p:cNvPr id="143" name="Rectángulo 142"/>
          <p:cNvSpPr/>
          <p:nvPr/>
        </p:nvSpPr>
        <p:spPr>
          <a:xfrm>
            <a:off x="1941942" y="5433643"/>
            <a:ext cx="1242769" cy="1150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AUXILIAR</a:t>
            </a:r>
          </a:p>
        </p:txBody>
      </p:sp>
      <p:sp>
        <p:nvSpPr>
          <p:cNvPr id="144" name="Rectángulo 143"/>
          <p:cNvSpPr/>
          <p:nvPr/>
        </p:nvSpPr>
        <p:spPr>
          <a:xfrm>
            <a:off x="1948872" y="5613027"/>
            <a:ext cx="1242769" cy="288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C. ERENDIRA ANAHI GAMEZ JIMENEZ</a:t>
            </a:r>
          </a:p>
          <a:p>
            <a:pPr algn="ctr"/>
            <a:r>
              <a:rPr lang="es-MX" sz="600" b="1" dirty="0"/>
              <a:t>.</a:t>
            </a:r>
          </a:p>
        </p:txBody>
      </p:sp>
      <p:sp>
        <p:nvSpPr>
          <p:cNvPr id="145" name="Rectángulo 144"/>
          <p:cNvSpPr/>
          <p:nvPr/>
        </p:nvSpPr>
        <p:spPr>
          <a:xfrm>
            <a:off x="1948871" y="5775094"/>
            <a:ext cx="1242769" cy="12705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CAJERA INGRESOS PROPIOS </a:t>
            </a:r>
          </a:p>
        </p:txBody>
      </p:sp>
      <p:cxnSp>
        <p:nvCxnSpPr>
          <p:cNvPr id="146" name="Conector recto 145"/>
          <p:cNvCxnSpPr/>
          <p:nvPr/>
        </p:nvCxnSpPr>
        <p:spPr>
          <a:xfrm>
            <a:off x="1163320" y="6202946"/>
            <a:ext cx="16778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47" name="Rectángulo 146"/>
          <p:cNvSpPr/>
          <p:nvPr/>
        </p:nvSpPr>
        <p:spPr>
          <a:xfrm>
            <a:off x="1267691" y="6048051"/>
            <a:ext cx="1242769" cy="288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C. EDGAR SILVA LOZOYA</a:t>
            </a:r>
          </a:p>
          <a:p>
            <a:pPr algn="ctr"/>
            <a:r>
              <a:rPr lang="es-MX" sz="600" b="1" dirty="0"/>
              <a:t>.</a:t>
            </a:r>
          </a:p>
        </p:txBody>
      </p:sp>
      <p:sp>
        <p:nvSpPr>
          <p:cNvPr id="148" name="Rectángulo 147"/>
          <p:cNvSpPr/>
          <p:nvPr/>
        </p:nvSpPr>
        <p:spPr>
          <a:xfrm>
            <a:off x="1267690" y="6210552"/>
            <a:ext cx="1242769" cy="7063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ARCHIVO DE CATASTRO  </a:t>
            </a:r>
          </a:p>
        </p:txBody>
      </p:sp>
      <p:cxnSp>
        <p:nvCxnSpPr>
          <p:cNvPr id="149" name="Conector recto 148"/>
          <p:cNvCxnSpPr/>
          <p:nvPr/>
        </p:nvCxnSpPr>
        <p:spPr>
          <a:xfrm>
            <a:off x="1866505" y="4969587"/>
            <a:ext cx="16778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0" name="Conector recto 149"/>
          <p:cNvCxnSpPr/>
          <p:nvPr/>
        </p:nvCxnSpPr>
        <p:spPr>
          <a:xfrm>
            <a:off x="1873434" y="5332270"/>
            <a:ext cx="16778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1" name="Conector recto 150"/>
          <p:cNvCxnSpPr/>
          <p:nvPr/>
        </p:nvCxnSpPr>
        <p:spPr>
          <a:xfrm>
            <a:off x="1868357" y="5694329"/>
            <a:ext cx="16778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4" name="Conector recto 153"/>
          <p:cNvCxnSpPr>
            <a:stCxn id="130" idx="2"/>
          </p:cNvCxnSpPr>
          <p:nvPr/>
        </p:nvCxnSpPr>
        <p:spPr>
          <a:xfrm flipH="1">
            <a:off x="1163320" y="5724118"/>
            <a:ext cx="463" cy="47882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8" name="Conector recto 157"/>
          <p:cNvCxnSpPr/>
          <p:nvPr/>
        </p:nvCxnSpPr>
        <p:spPr>
          <a:xfrm>
            <a:off x="3345873" y="4471905"/>
            <a:ext cx="0" cy="208602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0" name="Conector recto 159"/>
          <p:cNvCxnSpPr/>
          <p:nvPr/>
        </p:nvCxnSpPr>
        <p:spPr>
          <a:xfrm>
            <a:off x="3345873" y="4556755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61" name="Rectángulo 160"/>
          <p:cNvSpPr/>
          <p:nvPr/>
        </p:nvSpPr>
        <p:spPr>
          <a:xfrm>
            <a:off x="3421312" y="4370066"/>
            <a:ext cx="1480640" cy="39000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T.I. SUSANA AVALOS LOPEZ</a:t>
            </a:r>
          </a:p>
          <a:p>
            <a:pPr algn="ctr"/>
            <a:endParaRPr lang="es-MX" sz="800" b="1" dirty="0"/>
          </a:p>
        </p:txBody>
      </p:sp>
      <p:sp>
        <p:nvSpPr>
          <p:cNvPr id="162" name="Rectángulo 161"/>
          <p:cNvSpPr/>
          <p:nvPr/>
        </p:nvSpPr>
        <p:spPr>
          <a:xfrm>
            <a:off x="3421311" y="4564339"/>
            <a:ext cx="1480641" cy="13122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CONTROL DE PAGOS</a:t>
            </a:r>
          </a:p>
        </p:txBody>
      </p:sp>
      <p:sp>
        <p:nvSpPr>
          <p:cNvPr id="163" name="Rectángulo 162"/>
          <p:cNvSpPr/>
          <p:nvPr/>
        </p:nvSpPr>
        <p:spPr>
          <a:xfrm>
            <a:off x="3428239" y="5054080"/>
            <a:ext cx="1242769" cy="288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P. CP. GLORIA GARZA ISLAS </a:t>
            </a:r>
          </a:p>
          <a:p>
            <a:pPr algn="ctr"/>
            <a:endParaRPr lang="es-MX" sz="600" b="1" dirty="0"/>
          </a:p>
        </p:txBody>
      </p:sp>
      <p:sp>
        <p:nvSpPr>
          <p:cNvPr id="164" name="Rectángulo 163"/>
          <p:cNvSpPr/>
          <p:nvPr/>
        </p:nvSpPr>
        <p:spPr>
          <a:xfrm>
            <a:off x="3428238" y="5197864"/>
            <a:ext cx="1242769" cy="9249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DEPTO. DE VALIDACION DOCUMENTAL  </a:t>
            </a:r>
          </a:p>
        </p:txBody>
      </p:sp>
      <p:sp>
        <p:nvSpPr>
          <p:cNvPr id="165" name="Rectángulo 164"/>
          <p:cNvSpPr/>
          <p:nvPr/>
        </p:nvSpPr>
        <p:spPr>
          <a:xfrm>
            <a:off x="3421311" y="5399465"/>
            <a:ext cx="1242769" cy="3012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C. LUIS CUAHUTEMOC GONZALEZ GUTIERREZ</a:t>
            </a:r>
          </a:p>
          <a:p>
            <a:pPr algn="ctr"/>
            <a:r>
              <a:rPr lang="es-MX" sz="500" b="1" dirty="0"/>
              <a:t>.</a:t>
            </a:r>
          </a:p>
        </p:txBody>
      </p:sp>
      <p:sp>
        <p:nvSpPr>
          <p:cNvPr id="166" name="Rectángulo 165"/>
          <p:cNvSpPr/>
          <p:nvPr/>
        </p:nvSpPr>
        <p:spPr>
          <a:xfrm>
            <a:off x="3421310" y="5582629"/>
            <a:ext cx="1242769" cy="922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DEPTO. DE COMPRAS Y ADQUISICIONES </a:t>
            </a:r>
          </a:p>
        </p:txBody>
      </p:sp>
      <p:sp>
        <p:nvSpPr>
          <p:cNvPr id="167" name="Rectángulo 166"/>
          <p:cNvSpPr/>
          <p:nvPr/>
        </p:nvSpPr>
        <p:spPr>
          <a:xfrm>
            <a:off x="3428238" y="5746009"/>
            <a:ext cx="1242769" cy="288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LAE. ARACELY DE LEON SILVA </a:t>
            </a:r>
          </a:p>
          <a:p>
            <a:pPr algn="ctr"/>
            <a:r>
              <a:rPr lang="es-MX" sz="600" b="1" dirty="0"/>
              <a:t>.</a:t>
            </a:r>
          </a:p>
          <a:p>
            <a:pPr algn="ctr"/>
            <a:r>
              <a:rPr lang="es-MX" sz="600" b="1" dirty="0"/>
              <a:t>  </a:t>
            </a:r>
          </a:p>
        </p:txBody>
      </p:sp>
      <p:sp>
        <p:nvSpPr>
          <p:cNvPr id="168" name="Rectángulo 167"/>
          <p:cNvSpPr/>
          <p:nvPr/>
        </p:nvSpPr>
        <p:spPr>
          <a:xfrm>
            <a:off x="3428237" y="5898514"/>
            <a:ext cx="1242769" cy="8073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ALMACEN</a:t>
            </a:r>
            <a:endParaRPr lang="es-MX" sz="500" dirty="0"/>
          </a:p>
        </p:txBody>
      </p:sp>
      <p:sp>
        <p:nvSpPr>
          <p:cNvPr id="169" name="Rectángulo 168"/>
          <p:cNvSpPr/>
          <p:nvPr/>
        </p:nvSpPr>
        <p:spPr>
          <a:xfrm>
            <a:off x="3424400" y="6096428"/>
            <a:ext cx="1242769" cy="288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TI. JUAN LUIS VILLAR GONZALEZ</a:t>
            </a:r>
          </a:p>
          <a:p>
            <a:pPr algn="ctr"/>
            <a:r>
              <a:rPr lang="es-MX" sz="500" b="1" dirty="0"/>
              <a:t>.</a:t>
            </a:r>
          </a:p>
        </p:txBody>
      </p:sp>
      <p:sp>
        <p:nvSpPr>
          <p:cNvPr id="170" name="Rectángulo 169"/>
          <p:cNvSpPr/>
          <p:nvPr/>
        </p:nvSpPr>
        <p:spPr>
          <a:xfrm>
            <a:off x="3421309" y="6265446"/>
            <a:ext cx="1242769" cy="7063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UNIDAD DE NOMINAS  </a:t>
            </a:r>
          </a:p>
        </p:txBody>
      </p:sp>
      <p:sp>
        <p:nvSpPr>
          <p:cNvPr id="171" name="Rectángulo 170"/>
          <p:cNvSpPr/>
          <p:nvPr/>
        </p:nvSpPr>
        <p:spPr>
          <a:xfrm>
            <a:off x="3431327" y="6442971"/>
            <a:ext cx="1242769" cy="288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TI. JUAN LUIS VILLAR GONZALEZ  </a:t>
            </a:r>
          </a:p>
          <a:p>
            <a:pPr algn="ctr"/>
            <a:r>
              <a:rPr lang="es-MX" sz="600" b="1" dirty="0"/>
              <a:t>.</a:t>
            </a:r>
          </a:p>
          <a:p>
            <a:pPr algn="ctr"/>
            <a:r>
              <a:rPr lang="es-MX" sz="500" b="1" dirty="0"/>
              <a:t> </a:t>
            </a:r>
            <a:r>
              <a:rPr lang="es-MX" sz="600" b="1" dirty="0"/>
              <a:t> </a:t>
            </a:r>
          </a:p>
        </p:txBody>
      </p:sp>
      <p:sp>
        <p:nvSpPr>
          <p:cNvPr id="172" name="Rectángulo 171"/>
          <p:cNvSpPr/>
          <p:nvPr/>
        </p:nvSpPr>
        <p:spPr>
          <a:xfrm>
            <a:off x="3431326" y="6585484"/>
            <a:ext cx="1242769" cy="7932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DIGITALIZACION</a:t>
            </a:r>
            <a:endParaRPr lang="es-MX" sz="500" dirty="0"/>
          </a:p>
        </p:txBody>
      </p:sp>
      <p:cxnSp>
        <p:nvCxnSpPr>
          <p:cNvPr id="174" name="Conector recto 173"/>
          <p:cNvCxnSpPr/>
          <p:nvPr/>
        </p:nvCxnSpPr>
        <p:spPr>
          <a:xfrm>
            <a:off x="3345873" y="5132102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5" name="Conector recto 174"/>
          <p:cNvCxnSpPr/>
          <p:nvPr/>
        </p:nvCxnSpPr>
        <p:spPr>
          <a:xfrm>
            <a:off x="3345873" y="5504614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6" name="Conector recto 175"/>
          <p:cNvCxnSpPr/>
          <p:nvPr/>
        </p:nvCxnSpPr>
        <p:spPr>
          <a:xfrm>
            <a:off x="3350436" y="5816211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7" name="Conector recto 176"/>
          <p:cNvCxnSpPr/>
          <p:nvPr/>
        </p:nvCxnSpPr>
        <p:spPr>
          <a:xfrm>
            <a:off x="3338183" y="6174731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8" name="Conector recto 177"/>
          <p:cNvCxnSpPr/>
          <p:nvPr/>
        </p:nvCxnSpPr>
        <p:spPr>
          <a:xfrm>
            <a:off x="3350436" y="6546209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0" name="Conector recto 179"/>
          <p:cNvCxnSpPr/>
          <p:nvPr/>
        </p:nvCxnSpPr>
        <p:spPr>
          <a:xfrm>
            <a:off x="3528961" y="3768441"/>
            <a:ext cx="0" cy="29663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3" name="Conector recto 182"/>
          <p:cNvCxnSpPr/>
          <p:nvPr/>
        </p:nvCxnSpPr>
        <p:spPr>
          <a:xfrm>
            <a:off x="3528961" y="4065079"/>
            <a:ext cx="211766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85" name="Rectángulo 184"/>
          <p:cNvSpPr/>
          <p:nvPr/>
        </p:nvSpPr>
        <p:spPr>
          <a:xfrm>
            <a:off x="3634032" y="3892654"/>
            <a:ext cx="1081442" cy="37007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C.P. LAURA NOLAZCO </a:t>
            </a:r>
          </a:p>
          <a:p>
            <a:pPr algn="ctr"/>
            <a:r>
              <a:rPr lang="es-MX" sz="500" b="1" dirty="0"/>
              <a:t>.</a:t>
            </a:r>
          </a:p>
          <a:p>
            <a:pPr algn="ctr"/>
            <a:r>
              <a:rPr lang="es-MX" sz="500" b="1" dirty="0"/>
              <a:t>  </a:t>
            </a:r>
          </a:p>
        </p:txBody>
      </p:sp>
      <p:sp>
        <p:nvSpPr>
          <p:cNvPr id="186" name="Rectángulo 185"/>
          <p:cNvSpPr/>
          <p:nvPr/>
        </p:nvSpPr>
        <p:spPr>
          <a:xfrm>
            <a:off x="3634031" y="4075025"/>
            <a:ext cx="1081442" cy="14336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COORDINACION ADMINISTRATIVA DEL DESPACHO</a:t>
            </a:r>
            <a:endParaRPr lang="es-MX" sz="500" dirty="0"/>
          </a:p>
        </p:txBody>
      </p:sp>
      <p:cxnSp>
        <p:nvCxnSpPr>
          <p:cNvPr id="199" name="Conector recto 198"/>
          <p:cNvCxnSpPr/>
          <p:nvPr/>
        </p:nvCxnSpPr>
        <p:spPr>
          <a:xfrm>
            <a:off x="5407644" y="3761570"/>
            <a:ext cx="0" cy="148905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02" name="Rectángulo 201"/>
          <p:cNvSpPr/>
          <p:nvPr/>
        </p:nvSpPr>
        <p:spPr>
          <a:xfrm>
            <a:off x="5495250" y="3913915"/>
            <a:ext cx="1177636" cy="35017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IPEA. OSIRIS CRYSTAL MUÑIZ BERNAL </a:t>
            </a:r>
          </a:p>
          <a:p>
            <a:pPr algn="ctr"/>
            <a:endParaRPr lang="es-MX" sz="500" b="1" dirty="0">
              <a:solidFill>
                <a:schemeClr val="tx1"/>
              </a:solidFill>
            </a:endParaRPr>
          </a:p>
          <a:p>
            <a:pPr algn="ctr"/>
            <a:r>
              <a:rPr lang="es-MX" sz="500" b="1" dirty="0"/>
              <a:t>SECRETARIA</a:t>
            </a:r>
            <a:r>
              <a:rPr lang="es-MX" sz="800" b="1" dirty="0"/>
              <a:t> </a:t>
            </a:r>
          </a:p>
        </p:txBody>
      </p:sp>
      <p:sp>
        <p:nvSpPr>
          <p:cNvPr id="203" name="Rectángulo 202"/>
          <p:cNvSpPr/>
          <p:nvPr/>
        </p:nvSpPr>
        <p:spPr>
          <a:xfrm flipV="1">
            <a:off x="5495249" y="4097620"/>
            <a:ext cx="1177638" cy="5852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04" name="Rectángulo 203"/>
          <p:cNvSpPr/>
          <p:nvPr/>
        </p:nvSpPr>
        <p:spPr>
          <a:xfrm>
            <a:off x="5480501" y="4433074"/>
            <a:ext cx="1177637" cy="44324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LAE. HECTOR ALEJANDRO ROJAS PALACIOS </a:t>
            </a:r>
          </a:p>
          <a:p>
            <a:pPr algn="ctr"/>
            <a:endParaRPr lang="es-MX" sz="500" b="1" dirty="0"/>
          </a:p>
        </p:txBody>
      </p:sp>
      <p:sp>
        <p:nvSpPr>
          <p:cNvPr id="205" name="Rectángulo 204"/>
          <p:cNvSpPr/>
          <p:nvPr/>
        </p:nvSpPr>
        <p:spPr>
          <a:xfrm>
            <a:off x="5480501" y="4696323"/>
            <a:ext cx="1177637" cy="31513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" b="1" dirty="0"/>
          </a:p>
          <a:p>
            <a:pPr algn="ctr"/>
            <a:r>
              <a:rPr lang="es-MX" sz="500" b="1" dirty="0"/>
              <a:t>UNIDAD DE CONTROL DOCUMENTAL, CAPTURA DE FONDOS DE GESTION Y SEGUIMIENTOS DE FORMATOS CONTABLES   </a:t>
            </a:r>
          </a:p>
        </p:txBody>
      </p:sp>
      <p:sp>
        <p:nvSpPr>
          <p:cNvPr id="206" name="Rectángulo 205"/>
          <p:cNvSpPr/>
          <p:nvPr/>
        </p:nvSpPr>
        <p:spPr>
          <a:xfrm>
            <a:off x="5495249" y="5141068"/>
            <a:ext cx="1177637" cy="3493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LCE. ANGEL FRANCISCO SANCHEZ ALFARO </a:t>
            </a:r>
          </a:p>
          <a:p>
            <a:pPr algn="ctr"/>
            <a:endParaRPr lang="es-MX" sz="500" b="1" dirty="0"/>
          </a:p>
        </p:txBody>
      </p:sp>
      <p:sp>
        <p:nvSpPr>
          <p:cNvPr id="207" name="Rectángulo 206"/>
          <p:cNvSpPr/>
          <p:nvPr/>
        </p:nvSpPr>
        <p:spPr>
          <a:xfrm>
            <a:off x="5495248" y="5362560"/>
            <a:ext cx="1177637" cy="93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AUXILIAR </a:t>
            </a:r>
          </a:p>
        </p:txBody>
      </p:sp>
      <p:cxnSp>
        <p:nvCxnSpPr>
          <p:cNvPr id="208" name="Conector recto 207"/>
          <p:cNvCxnSpPr/>
          <p:nvPr/>
        </p:nvCxnSpPr>
        <p:spPr>
          <a:xfrm>
            <a:off x="5407644" y="3989648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9" name="Conector recto 208"/>
          <p:cNvCxnSpPr/>
          <p:nvPr/>
        </p:nvCxnSpPr>
        <p:spPr>
          <a:xfrm>
            <a:off x="5407644" y="4629591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0" name="Conector recto 209"/>
          <p:cNvCxnSpPr/>
          <p:nvPr/>
        </p:nvCxnSpPr>
        <p:spPr>
          <a:xfrm>
            <a:off x="5407644" y="5250624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4" name="Conector recto 213"/>
          <p:cNvCxnSpPr/>
          <p:nvPr/>
        </p:nvCxnSpPr>
        <p:spPr>
          <a:xfrm flipV="1">
            <a:off x="4664079" y="5486507"/>
            <a:ext cx="140890" cy="324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17" name="Rectángulo 216"/>
          <p:cNvSpPr/>
          <p:nvPr/>
        </p:nvSpPr>
        <p:spPr>
          <a:xfrm>
            <a:off x="4979915" y="5636487"/>
            <a:ext cx="1242769" cy="3247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>
                <a:solidFill>
                  <a:schemeClr val="tx1"/>
                </a:solidFill>
              </a:rPr>
              <a:t>J. ANTONIO URBINA GALLARDO </a:t>
            </a:r>
          </a:p>
          <a:p>
            <a:pPr algn="ctr"/>
            <a:r>
              <a:rPr lang="es-MX" sz="600" b="1" dirty="0"/>
              <a:t>.</a:t>
            </a:r>
          </a:p>
          <a:p>
            <a:pPr algn="ctr"/>
            <a:r>
              <a:rPr lang="es-MX" sz="600" b="1" dirty="0"/>
              <a:t> </a:t>
            </a:r>
          </a:p>
        </p:txBody>
      </p:sp>
      <p:sp>
        <p:nvSpPr>
          <p:cNvPr id="218" name="Rectángulo 217"/>
          <p:cNvSpPr/>
          <p:nvPr/>
        </p:nvSpPr>
        <p:spPr>
          <a:xfrm>
            <a:off x="4979914" y="5767150"/>
            <a:ext cx="1242769" cy="10122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AUXILIAR</a:t>
            </a:r>
            <a:endParaRPr lang="es-MX" sz="500" dirty="0"/>
          </a:p>
        </p:txBody>
      </p:sp>
      <p:cxnSp>
        <p:nvCxnSpPr>
          <p:cNvPr id="219" name="Conector recto 218"/>
          <p:cNvCxnSpPr/>
          <p:nvPr/>
        </p:nvCxnSpPr>
        <p:spPr>
          <a:xfrm flipH="1">
            <a:off x="4804969" y="5478739"/>
            <a:ext cx="2" cy="26727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3" name="Conector recto 222"/>
          <p:cNvCxnSpPr/>
          <p:nvPr/>
        </p:nvCxnSpPr>
        <p:spPr>
          <a:xfrm>
            <a:off x="4804969" y="5736640"/>
            <a:ext cx="286576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32" name="Rectángulo 231"/>
          <p:cNvSpPr/>
          <p:nvPr/>
        </p:nvSpPr>
        <p:spPr>
          <a:xfrm>
            <a:off x="576121" y="5560068"/>
            <a:ext cx="1177637" cy="16161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UNIDAD MUNICIPAL DE CATASTRO </a:t>
            </a:r>
          </a:p>
        </p:txBody>
      </p:sp>
    </p:spTree>
    <p:extLst>
      <p:ext uri="{BB962C8B-B14F-4D97-AF65-F5344CB8AC3E}">
        <p14:creationId xmlns:p14="http://schemas.microsoft.com/office/powerpoint/2010/main" val="28257166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COMUNICACIÓN SOCIAL   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2381271" y="309492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LIC. JOAQUIN RODRÍGUEZ VILLARREAL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2381271" y="351099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DIRECTOR</a:t>
            </a:r>
          </a:p>
        </p:txBody>
      </p:sp>
      <p:pic>
        <p:nvPicPr>
          <p:cNvPr id="56" name="Imagen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57" name="Imagen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58" name="Imagen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62" name="Rectángulo 61"/>
          <p:cNvSpPr/>
          <p:nvPr/>
        </p:nvSpPr>
        <p:spPr>
          <a:xfrm>
            <a:off x="2397647" y="407536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ADOLFO CASTILLO GARCIA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8" name="Rectángulo 67"/>
          <p:cNvSpPr/>
          <p:nvPr/>
        </p:nvSpPr>
        <p:spPr>
          <a:xfrm>
            <a:off x="2397642" y="4471152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/>
          </a:p>
          <a:p>
            <a:pPr algn="ctr"/>
            <a:r>
              <a:rPr lang="es-MX" sz="1200" b="1" dirty="0"/>
              <a:t>AUXILIAR</a:t>
            </a:r>
          </a:p>
          <a:p>
            <a:pPr algn="ctr"/>
            <a:endParaRPr lang="es-MX" sz="1200" b="1" dirty="0"/>
          </a:p>
        </p:txBody>
      </p:sp>
      <p:cxnSp>
        <p:nvCxnSpPr>
          <p:cNvPr id="79" name="Conector recto 78"/>
          <p:cNvCxnSpPr/>
          <p:nvPr/>
        </p:nvCxnSpPr>
        <p:spPr>
          <a:xfrm>
            <a:off x="3602184" y="3762823"/>
            <a:ext cx="5080" cy="332861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395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SECRETARÍA DEL R. AYUNTAMIENTO  </a:t>
            </a:r>
            <a:r>
              <a:rPr lang="es-MX" dirty="0"/>
              <a:t> 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78459" y="2713102"/>
            <a:ext cx="1917014" cy="49444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ING. JUAN JOSÉ VILLAR MAR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78458" y="2979900"/>
            <a:ext cx="1917015" cy="1576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SECRETARIO PARTICULAR </a:t>
            </a:r>
          </a:p>
          <a:p>
            <a:pPr algn="ctr"/>
            <a:endParaRPr lang="es-MX" sz="800" dirty="0"/>
          </a:p>
        </p:txBody>
      </p:sp>
      <p:pic>
        <p:nvPicPr>
          <p:cNvPr id="132" name="Imagen 1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135" name="Imagen 1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136" name="Imagen 1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89" name="Rectángulo 88"/>
          <p:cNvSpPr/>
          <p:nvPr/>
        </p:nvSpPr>
        <p:spPr>
          <a:xfrm>
            <a:off x="2333956" y="2712413"/>
            <a:ext cx="2101216" cy="49444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LIC. CELSO CARRIZALES AGUIRRE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90" name="Rectángulo 89"/>
          <p:cNvSpPr/>
          <p:nvPr/>
        </p:nvSpPr>
        <p:spPr>
          <a:xfrm>
            <a:off x="2333955" y="2990051"/>
            <a:ext cx="2101217" cy="14681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SECRETARIO DEL R. AYUNTAMIENTO</a:t>
            </a:r>
          </a:p>
          <a:p>
            <a:pPr algn="ctr"/>
            <a:endParaRPr lang="es-MX" sz="800" dirty="0"/>
          </a:p>
        </p:txBody>
      </p:sp>
      <p:sp>
        <p:nvSpPr>
          <p:cNvPr id="93" name="Rectángulo 92"/>
          <p:cNvSpPr/>
          <p:nvPr/>
        </p:nvSpPr>
        <p:spPr>
          <a:xfrm>
            <a:off x="4689040" y="2535828"/>
            <a:ext cx="1925121" cy="41606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LIC. JOSÉ ARTURO HERNÁNDEZ IZAGUIRRE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94" name="Rectángulo 93"/>
          <p:cNvSpPr/>
          <p:nvPr/>
        </p:nvSpPr>
        <p:spPr>
          <a:xfrm>
            <a:off x="4689040" y="2798227"/>
            <a:ext cx="1925122" cy="12354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DIRECTOR JURIDICO</a:t>
            </a:r>
          </a:p>
          <a:p>
            <a:pPr algn="ctr"/>
            <a:endParaRPr lang="es-MX" sz="800" dirty="0"/>
          </a:p>
        </p:txBody>
      </p:sp>
      <p:sp>
        <p:nvSpPr>
          <p:cNvPr id="95" name="Rectángulo 94"/>
          <p:cNvSpPr/>
          <p:nvPr/>
        </p:nvSpPr>
        <p:spPr>
          <a:xfrm>
            <a:off x="4689039" y="3100586"/>
            <a:ext cx="1925121" cy="41606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PROFR. Y LIC. JOSÉ ANTONIO ROMERO CASTILLO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96" name="Rectángulo 95"/>
          <p:cNvSpPr/>
          <p:nvPr/>
        </p:nvSpPr>
        <p:spPr>
          <a:xfrm>
            <a:off x="4689039" y="3362985"/>
            <a:ext cx="1925122" cy="12354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ASESOR DE LA SRÍA. DEL AYTO.</a:t>
            </a:r>
          </a:p>
          <a:p>
            <a:pPr algn="ctr"/>
            <a:endParaRPr lang="es-MX" sz="800" dirty="0"/>
          </a:p>
        </p:txBody>
      </p:sp>
      <p:sp>
        <p:nvSpPr>
          <p:cNvPr id="101" name="Rectángulo 100"/>
          <p:cNvSpPr/>
          <p:nvPr/>
        </p:nvSpPr>
        <p:spPr>
          <a:xfrm>
            <a:off x="179399" y="4092067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PERLA ABIGAIL CASTILLO HERNÁNDEZ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02" name="Rectángulo 101"/>
          <p:cNvSpPr/>
          <p:nvPr/>
        </p:nvSpPr>
        <p:spPr>
          <a:xfrm>
            <a:off x="179398" y="4419824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SECRETARIA </a:t>
            </a:r>
          </a:p>
          <a:p>
            <a:pPr algn="ctr"/>
            <a:endParaRPr lang="es-MX" sz="800" dirty="0"/>
          </a:p>
        </p:txBody>
      </p:sp>
      <p:sp>
        <p:nvSpPr>
          <p:cNvPr id="116" name="Rectángulo 115"/>
          <p:cNvSpPr/>
          <p:nvPr/>
        </p:nvSpPr>
        <p:spPr>
          <a:xfrm>
            <a:off x="1525532" y="4084482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NORA EDITH BALDERRAMA VELA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17" name="Rectángulo 116"/>
          <p:cNvSpPr/>
          <p:nvPr/>
        </p:nvSpPr>
        <p:spPr>
          <a:xfrm>
            <a:off x="1525531" y="4412239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ATENCIÓN CIUDADANA </a:t>
            </a:r>
          </a:p>
          <a:p>
            <a:pPr algn="ctr"/>
            <a:endParaRPr lang="es-MX" sz="800" dirty="0"/>
          </a:p>
        </p:txBody>
      </p:sp>
      <p:sp>
        <p:nvSpPr>
          <p:cNvPr id="119" name="Rectángulo 118"/>
          <p:cNvSpPr/>
          <p:nvPr/>
        </p:nvSpPr>
        <p:spPr>
          <a:xfrm>
            <a:off x="2879285" y="4084482"/>
            <a:ext cx="1190871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LUZ ADRIANA VARGAS TIJERINA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20" name="Rectángulo 119"/>
          <p:cNvSpPr/>
          <p:nvPr/>
        </p:nvSpPr>
        <p:spPr>
          <a:xfrm>
            <a:off x="2879285" y="4419823"/>
            <a:ext cx="1190871" cy="14458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SECRETARIA </a:t>
            </a:r>
          </a:p>
          <a:p>
            <a:pPr algn="ctr"/>
            <a:endParaRPr lang="es-MX" sz="800" dirty="0"/>
          </a:p>
        </p:txBody>
      </p:sp>
      <p:sp>
        <p:nvSpPr>
          <p:cNvPr id="123" name="Rectángulo 122"/>
          <p:cNvSpPr/>
          <p:nvPr/>
        </p:nvSpPr>
        <p:spPr>
          <a:xfrm>
            <a:off x="4202560" y="4077909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KARINA GUADALUPE CASTILLO RODRÍGUEZ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26" name="Rectángulo 125"/>
          <p:cNvSpPr/>
          <p:nvPr/>
        </p:nvSpPr>
        <p:spPr>
          <a:xfrm>
            <a:off x="4202559" y="4405666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CONMUTADOR  </a:t>
            </a:r>
          </a:p>
          <a:p>
            <a:pPr algn="ctr"/>
            <a:endParaRPr lang="es-MX" sz="800" dirty="0"/>
          </a:p>
        </p:txBody>
      </p:sp>
      <p:sp>
        <p:nvSpPr>
          <p:cNvPr id="129" name="Rectángulo 128"/>
          <p:cNvSpPr/>
          <p:nvPr/>
        </p:nvSpPr>
        <p:spPr>
          <a:xfrm>
            <a:off x="5542636" y="4068005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solidFill>
                  <a:schemeClr val="tx1"/>
                </a:solidFill>
              </a:rPr>
              <a:t>C. BLANCA OLIVIA GALLARDO VILLAFUERTE  </a:t>
            </a:r>
          </a:p>
          <a:p>
            <a:pPr algn="ctr"/>
            <a:endParaRPr lang="es-MX" sz="700" b="1" dirty="0">
              <a:solidFill>
                <a:schemeClr val="tx1"/>
              </a:solidFill>
            </a:endParaRPr>
          </a:p>
        </p:txBody>
      </p:sp>
      <p:sp>
        <p:nvSpPr>
          <p:cNvPr id="131" name="Rectángulo 130"/>
          <p:cNvSpPr/>
          <p:nvPr/>
        </p:nvSpPr>
        <p:spPr>
          <a:xfrm>
            <a:off x="5542635" y="4386196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500" b="1" dirty="0"/>
          </a:p>
          <a:p>
            <a:pPr algn="ctr"/>
            <a:r>
              <a:rPr lang="es-MX" sz="500" b="1" dirty="0"/>
              <a:t>OPERADORA DE LA JUNTA MUNICIPAL DE RECLUTAMIENTO </a:t>
            </a:r>
          </a:p>
          <a:p>
            <a:pPr algn="ctr"/>
            <a:endParaRPr lang="es-MX" sz="500" dirty="0"/>
          </a:p>
        </p:txBody>
      </p:sp>
      <p:sp>
        <p:nvSpPr>
          <p:cNvPr id="134" name="Rectángulo 133"/>
          <p:cNvSpPr/>
          <p:nvPr/>
        </p:nvSpPr>
        <p:spPr>
          <a:xfrm>
            <a:off x="2898601" y="4639285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solidFill>
                  <a:schemeClr val="tx1"/>
                </a:solidFill>
              </a:rPr>
              <a:t>LIC. MARIA GUADALUPE FLORES MEDRANO 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52" name="Rectángulo 151"/>
          <p:cNvSpPr/>
          <p:nvPr/>
        </p:nvSpPr>
        <p:spPr>
          <a:xfrm>
            <a:off x="2898600" y="4967042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SECRETARIA </a:t>
            </a:r>
          </a:p>
          <a:p>
            <a:pPr algn="ctr"/>
            <a:endParaRPr lang="es-MX" sz="800" dirty="0"/>
          </a:p>
        </p:txBody>
      </p:sp>
      <p:sp>
        <p:nvSpPr>
          <p:cNvPr id="153" name="Rectángulo 152"/>
          <p:cNvSpPr/>
          <p:nvPr/>
        </p:nvSpPr>
        <p:spPr>
          <a:xfrm>
            <a:off x="3476553" y="5197494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solidFill>
                  <a:schemeClr val="tx1"/>
                </a:solidFill>
              </a:rPr>
              <a:t>C. SANDRA JANETH CASTILLO  HERNÁNDEZ </a:t>
            </a:r>
          </a:p>
          <a:p>
            <a:pPr algn="ctr"/>
            <a:endParaRPr lang="es-MX" sz="700" b="1" dirty="0">
              <a:solidFill>
                <a:schemeClr val="tx1"/>
              </a:solidFill>
            </a:endParaRPr>
          </a:p>
        </p:txBody>
      </p:sp>
      <p:sp>
        <p:nvSpPr>
          <p:cNvPr id="155" name="Rectángulo 154"/>
          <p:cNvSpPr/>
          <p:nvPr/>
        </p:nvSpPr>
        <p:spPr>
          <a:xfrm>
            <a:off x="3476552" y="5525251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LIMPIEZA</a:t>
            </a:r>
          </a:p>
          <a:p>
            <a:pPr algn="ctr"/>
            <a:endParaRPr lang="es-MX" sz="800" dirty="0"/>
          </a:p>
        </p:txBody>
      </p:sp>
      <p:cxnSp>
        <p:nvCxnSpPr>
          <p:cNvPr id="18" name="Conector recto 17"/>
          <p:cNvCxnSpPr/>
          <p:nvPr/>
        </p:nvCxnSpPr>
        <p:spPr>
          <a:xfrm>
            <a:off x="2195473" y="2982528"/>
            <a:ext cx="138482" cy="4731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4549140" y="2743862"/>
            <a:ext cx="0" cy="60388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6" name="Conector recto 155"/>
          <p:cNvCxnSpPr/>
          <p:nvPr/>
        </p:nvCxnSpPr>
        <p:spPr>
          <a:xfrm>
            <a:off x="4404032" y="2963430"/>
            <a:ext cx="138482" cy="4731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7" name="Conector recto 156"/>
          <p:cNvCxnSpPr/>
          <p:nvPr/>
        </p:nvCxnSpPr>
        <p:spPr>
          <a:xfrm>
            <a:off x="4549140" y="2751000"/>
            <a:ext cx="138482" cy="4731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9" name="Conector recto 158"/>
          <p:cNvCxnSpPr/>
          <p:nvPr/>
        </p:nvCxnSpPr>
        <p:spPr>
          <a:xfrm>
            <a:off x="4555767" y="3345062"/>
            <a:ext cx="138482" cy="4731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Conector angular 24"/>
          <p:cNvCxnSpPr/>
          <p:nvPr/>
        </p:nvCxnSpPr>
        <p:spPr>
          <a:xfrm rot="5400000">
            <a:off x="483004" y="3491828"/>
            <a:ext cx="861151" cy="291202"/>
          </a:xfrm>
          <a:prstGeom prst="bentConnector3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Conector recto 26"/>
          <p:cNvCxnSpPr>
            <a:stCxn id="90" idx="2"/>
          </p:cNvCxnSpPr>
          <p:nvPr/>
        </p:nvCxnSpPr>
        <p:spPr>
          <a:xfrm flipH="1">
            <a:off x="3384563" y="3136866"/>
            <a:ext cx="1" cy="59384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2114111" y="3730709"/>
            <a:ext cx="411142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5" name="Conector recto 224"/>
          <p:cNvCxnSpPr>
            <a:stCxn id="116" idx="0"/>
          </p:cNvCxnSpPr>
          <p:nvPr/>
        </p:nvCxnSpPr>
        <p:spPr>
          <a:xfrm flipH="1" flipV="1">
            <a:off x="2114111" y="3730709"/>
            <a:ext cx="1" cy="35377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7" name="Conector recto 226"/>
          <p:cNvCxnSpPr/>
          <p:nvPr/>
        </p:nvCxnSpPr>
        <p:spPr>
          <a:xfrm flipH="1">
            <a:off x="2753727" y="3730709"/>
            <a:ext cx="32787" cy="256876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3" name="Conector recto 172"/>
          <p:cNvCxnSpPr/>
          <p:nvPr/>
        </p:nvCxnSpPr>
        <p:spPr>
          <a:xfrm>
            <a:off x="2775586" y="4256504"/>
            <a:ext cx="138482" cy="4731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9" name="Conector recto 178"/>
          <p:cNvCxnSpPr/>
          <p:nvPr/>
        </p:nvCxnSpPr>
        <p:spPr>
          <a:xfrm>
            <a:off x="2773316" y="4823504"/>
            <a:ext cx="138482" cy="4731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1" name="Conector recto 180"/>
          <p:cNvCxnSpPr/>
          <p:nvPr/>
        </p:nvCxnSpPr>
        <p:spPr>
          <a:xfrm flipV="1">
            <a:off x="2753727" y="6297702"/>
            <a:ext cx="446307" cy="118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2" name="Conector recto 181"/>
          <p:cNvCxnSpPr/>
          <p:nvPr/>
        </p:nvCxnSpPr>
        <p:spPr>
          <a:xfrm flipH="1" flipV="1">
            <a:off x="4791138" y="3716714"/>
            <a:ext cx="1" cy="35377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4" name="Conector recto 183"/>
          <p:cNvCxnSpPr/>
          <p:nvPr/>
        </p:nvCxnSpPr>
        <p:spPr>
          <a:xfrm flipH="1" flipV="1">
            <a:off x="6225540" y="3729620"/>
            <a:ext cx="1" cy="35377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88" name="Rectángulo 187"/>
          <p:cNvSpPr/>
          <p:nvPr/>
        </p:nvSpPr>
        <p:spPr>
          <a:xfrm>
            <a:off x="3477198" y="5742629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solidFill>
                  <a:schemeClr val="tx1"/>
                </a:solidFill>
              </a:rPr>
              <a:t>C. MARIA LUISA MARTINEZ HERNÁNDEZ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89" name="Rectángulo 188"/>
          <p:cNvSpPr/>
          <p:nvPr/>
        </p:nvSpPr>
        <p:spPr>
          <a:xfrm>
            <a:off x="3477197" y="6070386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LIMPIEZA</a:t>
            </a:r>
          </a:p>
          <a:p>
            <a:pPr algn="ctr"/>
            <a:endParaRPr lang="es-MX" sz="800" dirty="0"/>
          </a:p>
        </p:txBody>
      </p:sp>
      <p:sp>
        <p:nvSpPr>
          <p:cNvPr id="190" name="Rectángulo 189"/>
          <p:cNvSpPr/>
          <p:nvPr/>
        </p:nvSpPr>
        <p:spPr>
          <a:xfrm>
            <a:off x="3483061" y="6299476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solidFill>
                  <a:schemeClr val="tx1"/>
                </a:solidFill>
              </a:rPr>
              <a:t>C. NATALIA DE JESUS MARTINEZ SEGOVIA  </a:t>
            </a:r>
          </a:p>
          <a:p>
            <a:pPr algn="ctr"/>
            <a:endParaRPr lang="es-MX" sz="700" b="1" dirty="0">
              <a:solidFill>
                <a:schemeClr val="tx1"/>
              </a:solidFill>
            </a:endParaRPr>
          </a:p>
        </p:txBody>
      </p:sp>
      <p:sp>
        <p:nvSpPr>
          <p:cNvPr id="191" name="Rectángulo 190"/>
          <p:cNvSpPr/>
          <p:nvPr/>
        </p:nvSpPr>
        <p:spPr>
          <a:xfrm>
            <a:off x="3483060" y="6627233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LIMPIEZA</a:t>
            </a:r>
          </a:p>
          <a:p>
            <a:pPr algn="ctr"/>
            <a:endParaRPr lang="es-MX" sz="800" dirty="0"/>
          </a:p>
        </p:txBody>
      </p:sp>
      <p:sp>
        <p:nvSpPr>
          <p:cNvPr id="192" name="Rectángulo 191"/>
          <p:cNvSpPr/>
          <p:nvPr/>
        </p:nvSpPr>
        <p:spPr>
          <a:xfrm>
            <a:off x="3477197" y="6849880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solidFill>
                  <a:schemeClr val="tx1"/>
                </a:solidFill>
              </a:rPr>
              <a:t>C. FLORINDA SANTOS ZUMAYA  </a:t>
            </a:r>
          </a:p>
          <a:p>
            <a:pPr algn="ctr"/>
            <a:endParaRPr lang="es-MX" sz="700" b="1" dirty="0">
              <a:solidFill>
                <a:schemeClr val="tx1"/>
              </a:solidFill>
            </a:endParaRPr>
          </a:p>
        </p:txBody>
      </p:sp>
      <p:sp>
        <p:nvSpPr>
          <p:cNvPr id="193" name="Rectángulo 192"/>
          <p:cNvSpPr/>
          <p:nvPr/>
        </p:nvSpPr>
        <p:spPr>
          <a:xfrm>
            <a:off x="3477196" y="7177637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LIMPIEZA</a:t>
            </a:r>
          </a:p>
          <a:p>
            <a:pPr algn="ctr"/>
            <a:endParaRPr lang="es-MX" sz="800" dirty="0"/>
          </a:p>
        </p:txBody>
      </p:sp>
      <p:cxnSp>
        <p:nvCxnSpPr>
          <p:cNvPr id="235" name="Conector recto 234"/>
          <p:cNvCxnSpPr/>
          <p:nvPr/>
        </p:nvCxnSpPr>
        <p:spPr>
          <a:xfrm>
            <a:off x="3211957" y="5334000"/>
            <a:ext cx="0" cy="184363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7" name="Conector recto 236"/>
          <p:cNvCxnSpPr/>
          <p:nvPr/>
        </p:nvCxnSpPr>
        <p:spPr>
          <a:xfrm>
            <a:off x="3211957" y="5334000"/>
            <a:ext cx="26459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4" name="Conector recto 193"/>
          <p:cNvCxnSpPr/>
          <p:nvPr/>
        </p:nvCxnSpPr>
        <p:spPr>
          <a:xfrm>
            <a:off x="3220424" y="5977467"/>
            <a:ext cx="26459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5" name="Conector recto 194"/>
          <p:cNvCxnSpPr/>
          <p:nvPr/>
        </p:nvCxnSpPr>
        <p:spPr>
          <a:xfrm>
            <a:off x="3211957" y="6561666"/>
            <a:ext cx="26459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6" name="Conector recto 195"/>
          <p:cNvCxnSpPr/>
          <p:nvPr/>
        </p:nvCxnSpPr>
        <p:spPr>
          <a:xfrm>
            <a:off x="3218397" y="7160703"/>
            <a:ext cx="26459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9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91912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OBRAS Y SERVICIOS PUBLICOS  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69655" y="5025629"/>
            <a:ext cx="2025817" cy="77718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b="1" dirty="0">
                <a:solidFill>
                  <a:schemeClr val="tx1"/>
                </a:solidFill>
              </a:rPr>
              <a:t>C.P OSCAR BENITO VILLANUEVA RODRIGUEZ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169655" y="5521398"/>
            <a:ext cx="2025818" cy="2206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b="1" dirty="0"/>
              <a:t>DIRECTOR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843" y="9647378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847" y="1018266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3088" y="1087665"/>
            <a:ext cx="2160000" cy="8674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2491536" y="3633062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ELIAZAR BADILLO GALVAN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0" name="Rectángulo 9"/>
          <p:cNvSpPr/>
          <p:nvPr/>
        </p:nvSpPr>
        <p:spPr>
          <a:xfrm>
            <a:off x="2491535" y="4376786"/>
            <a:ext cx="1856640" cy="41338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C.SANTIAGO RAMIREZ IZAGUIRRE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2491534" y="5112116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EUNICE MARIBEL RAMIREZ SIFUENTES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2" name="Rectángulo 11"/>
          <p:cNvSpPr/>
          <p:nvPr/>
        </p:nvSpPr>
        <p:spPr>
          <a:xfrm>
            <a:off x="2491533" y="5866728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YECENIA GUADALUPE SANCHEZ CASTILLO 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3" name="Rectángulo 12"/>
          <p:cNvSpPr/>
          <p:nvPr/>
        </p:nvSpPr>
        <p:spPr>
          <a:xfrm>
            <a:off x="2491532" y="6616586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LEONILA GARCIA PULIDO 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5" name="Rectángulo 14"/>
          <p:cNvSpPr/>
          <p:nvPr/>
        </p:nvSpPr>
        <p:spPr>
          <a:xfrm>
            <a:off x="2491529" y="4038646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CAPTURISTA  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2491529" y="4778826"/>
            <a:ext cx="1856641" cy="25222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BLOQUERA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2491529" y="5522210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SECRETARIA  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2491529" y="6275936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SECRETARIA 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2491529" y="7045934"/>
            <a:ext cx="1856641" cy="17129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SECRETARIA</a:t>
            </a:r>
          </a:p>
        </p:txBody>
      </p:sp>
      <p:cxnSp>
        <p:nvCxnSpPr>
          <p:cNvPr id="21" name="Conector recto 20"/>
          <p:cNvCxnSpPr/>
          <p:nvPr/>
        </p:nvCxnSpPr>
        <p:spPr>
          <a:xfrm>
            <a:off x="2324581" y="3168960"/>
            <a:ext cx="2694" cy="604907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2191665" y="5611583"/>
            <a:ext cx="13561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2325481" y="4075093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322055" y="2407510"/>
            <a:ext cx="6266837" cy="338554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/>
              <a:t>PERSONAL ADMINISTRATIVO </a:t>
            </a:r>
          </a:p>
        </p:txBody>
      </p:sp>
      <p:sp>
        <p:nvSpPr>
          <p:cNvPr id="42" name="Rectángulo 41"/>
          <p:cNvSpPr/>
          <p:nvPr/>
        </p:nvSpPr>
        <p:spPr>
          <a:xfrm>
            <a:off x="2491530" y="2903971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ING. HECTOR HUGO LUMBRERAS SAN JUAN 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43" name="Rectángulo 42"/>
          <p:cNvSpPr/>
          <p:nvPr/>
        </p:nvSpPr>
        <p:spPr>
          <a:xfrm>
            <a:off x="2491523" y="3309555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SUBDIRECTOR  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2491528" y="7356090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JULIO CESAR SEGOVIA HERNANDEZ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45" name="Rectángulo 44"/>
          <p:cNvSpPr/>
          <p:nvPr/>
        </p:nvSpPr>
        <p:spPr>
          <a:xfrm>
            <a:off x="2491527" y="8110702"/>
            <a:ext cx="1856640" cy="4071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 C.LORENZO CASTILLO MARTINEZ</a:t>
            </a:r>
          </a:p>
        </p:txBody>
      </p:sp>
      <p:sp>
        <p:nvSpPr>
          <p:cNvPr id="46" name="Rectángulo 45"/>
          <p:cNvSpPr/>
          <p:nvPr/>
        </p:nvSpPr>
        <p:spPr>
          <a:xfrm>
            <a:off x="2491526" y="8860560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ESPERANZA SANTOYO BEDOLLA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47" name="Rectángulo 46"/>
          <p:cNvSpPr/>
          <p:nvPr/>
        </p:nvSpPr>
        <p:spPr>
          <a:xfrm>
            <a:off x="2491523" y="7766184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ENCARGADO DE MAQUINARIA  </a:t>
            </a:r>
          </a:p>
        </p:txBody>
      </p:sp>
      <p:sp>
        <p:nvSpPr>
          <p:cNvPr id="48" name="Rectángulo 47"/>
          <p:cNvSpPr/>
          <p:nvPr/>
        </p:nvSpPr>
        <p:spPr>
          <a:xfrm>
            <a:off x="2491523" y="8519910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SUPERVISOR DEL BASURERO </a:t>
            </a:r>
          </a:p>
        </p:txBody>
      </p:sp>
      <p:sp>
        <p:nvSpPr>
          <p:cNvPr id="49" name="Rectángulo 48"/>
          <p:cNvSpPr/>
          <p:nvPr/>
        </p:nvSpPr>
        <p:spPr>
          <a:xfrm>
            <a:off x="2491523" y="9289908"/>
            <a:ext cx="1856641" cy="17129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LIMPIEZA </a:t>
            </a:r>
          </a:p>
        </p:txBody>
      </p:sp>
      <p:sp>
        <p:nvSpPr>
          <p:cNvPr id="50" name="Rectángulo 49"/>
          <p:cNvSpPr/>
          <p:nvPr/>
        </p:nvSpPr>
        <p:spPr>
          <a:xfrm>
            <a:off x="4526460" y="3630376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MARIA IMELDA RUIZ 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1" name="Rectángulo 50"/>
          <p:cNvSpPr/>
          <p:nvPr/>
        </p:nvSpPr>
        <p:spPr>
          <a:xfrm>
            <a:off x="4526459" y="4374100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SERGIO ENRIQUE SILVA CRUZ  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2" name="Rectángulo 51"/>
          <p:cNvSpPr/>
          <p:nvPr/>
        </p:nvSpPr>
        <p:spPr>
          <a:xfrm>
            <a:off x="4526458" y="5109430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JORGE ARMANDO CEPEDA HERNANDEZ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3" name="Rectángulo 52"/>
          <p:cNvSpPr/>
          <p:nvPr/>
        </p:nvSpPr>
        <p:spPr>
          <a:xfrm>
            <a:off x="4526457" y="5864042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JESUS GUADALUPE HERNANDEZ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4" name="Rectángulo 53"/>
          <p:cNvSpPr/>
          <p:nvPr/>
        </p:nvSpPr>
        <p:spPr>
          <a:xfrm>
            <a:off x="4526456" y="6613900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FELIPE AMAYA HERNANDEZ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5" name="Rectángulo 54"/>
          <p:cNvSpPr/>
          <p:nvPr/>
        </p:nvSpPr>
        <p:spPr>
          <a:xfrm>
            <a:off x="4526453" y="4035960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LIMPIEZA </a:t>
            </a:r>
          </a:p>
        </p:txBody>
      </p:sp>
      <p:sp>
        <p:nvSpPr>
          <p:cNvPr id="56" name="Rectángulo 55"/>
          <p:cNvSpPr/>
          <p:nvPr/>
        </p:nvSpPr>
        <p:spPr>
          <a:xfrm>
            <a:off x="4526453" y="4776140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b="1" dirty="0"/>
          </a:p>
          <a:p>
            <a:pPr algn="ctr"/>
            <a:r>
              <a:rPr lang="es-MX" sz="1000" b="1" dirty="0"/>
              <a:t>PARQUES Y JARDINES   </a:t>
            </a:r>
          </a:p>
          <a:p>
            <a:pPr algn="ctr"/>
            <a:endParaRPr lang="es-MX" sz="1000" b="1" dirty="0"/>
          </a:p>
        </p:txBody>
      </p:sp>
      <p:sp>
        <p:nvSpPr>
          <p:cNvPr id="57" name="Rectángulo 56"/>
          <p:cNvSpPr/>
          <p:nvPr/>
        </p:nvSpPr>
        <p:spPr>
          <a:xfrm>
            <a:off x="4526453" y="5519524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BLOQUERA  </a:t>
            </a:r>
          </a:p>
        </p:txBody>
      </p:sp>
      <p:sp>
        <p:nvSpPr>
          <p:cNvPr id="58" name="Rectángulo 57"/>
          <p:cNvSpPr/>
          <p:nvPr/>
        </p:nvSpPr>
        <p:spPr>
          <a:xfrm>
            <a:off x="4526453" y="6273250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BLOQUERA </a:t>
            </a:r>
          </a:p>
        </p:txBody>
      </p:sp>
      <p:sp>
        <p:nvSpPr>
          <p:cNvPr id="59" name="Rectángulo 58"/>
          <p:cNvSpPr/>
          <p:nvPr/>
        </p:nvSpPr>
        <p:spPr>
          <a:xfrm>
            <a:off x="4526453" y="7043248"/>
            <a:ext cx="1856641" cy="17129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MECANICO EN GASOLINA  </a:t>
            </a:r>
          </a:p>
        </p:txBody>
      </p:sp>
      <p:sp>
        <p:nvSpPr>
          <p:cNvPr id="60" name="Rectángulo 59"/>
          <p:cNvSpPr/>
          <p:nvPr/>
        </p:nvSpPr>
        <p:spPr>
          <a:xfrm>
            <a:off x="4526454" y="2901285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LUIS ENRIQUE BUSTOS HERNANDEZ 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1" name="Rectángulo 60"/>
          <p:cNvSpPr/>
          <p:nvPr/>
        </p:nvSpPr>
        <p:spPr>
          <a:xfrm>
            <a:off x="4526447" y="3306869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JEFE DE BRIGADAS DE BACHEO </a:t>
            </a:r>
          </a:p>
        </p:txBody>
      </p:sp>
      <p:sp>
        <p:nvSpPr>
          <p:cNvPr id="62" name="Rectángulo 61"/>
          <p:cNvSpPr/>
          <p:nvPr/>
        </p:nvSpPr>
        <p:spPr>
          <a:xfrm>
            <a:off x="4526452" y="7353404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JUAN PABLO ALCALA RUIZ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3" name="Rectángulo 62"/>
          <p:cNvSpPr/>
          <p:nvPr/>
        </p:nvSpPr>
        <p:spPr>
          <a:xfrm>
            <a:off x="4526451" y="8108016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JUAN MANUEL FLORES IBARRA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4" name="Rectángulo 63"/>
          <p:cNvSpPr/>
          <p:nvPr/>
        </p:nvSpPr>
        <p:spPr>
          <a:xfrm>
            <a:off x="4526450" y="8857874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PEDRO ARMENDARIZ BUSTOS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5" name="Rectángulo 64"/>
          <p:cNvSpPr/>
          <p:nvPr/>
        </p:nvSpPr>
        <p:spPr>
          <a:xfrm>
            <a:off x="4526447" y="7763498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MECANICO EN GASOLINA   </a:t>
            </a:r>
          </a:p>
        </p:txBody>
      </p:sp>
      <p:sp>
        <p:nvSpPr>
          <p:cNvPr id="66" name="Rectángulo 65"/>
          <p:cNvSpPr/>
          <p:nvPr/>
        </p:nvSpPr>
        <p:spPr>
          <a:xfrm>
            <a:off x="4526447" y="8517224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AYUDANTE DE MECANICO  </a:t>
            </a:r>
          </a:p>
        </p:txBody>
      </p:sp>
      <p:sp>
        <p:nvSpPr>
          <p:cNvPr id="67" name="Rectángulo 66"/>
          <p:cNvSpPr/>
          <p:nvPr/>
        </p:nvSpPr>
        <p:spPr>
          <a:xfrm>
            <a:off x="4526447" y="9287222"/>
            <a:ext cx="1856641" cy="17129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MECANICO EN DIESEL  </a:t>
            </a:r>
          </a:p>
        </p:txBody>
      </p:sp>
      <p:cxnSp>
        <p:nvCxnSpPr>
          <p:cNvPr id="71" name="Conector recto 70"/>
          <p:cNvCxnSpPr/>
          <p:nvPr/>
        </p:nvCxnSpPr>
        <p:spPr>
          <a:xfrm>
            <a:off x="2324581" y="3168960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2" name="Conector recto 71"/>
          <p:cNvCxnSpPr/>
          <p:nvPr/>
        </p:nvCxnSpPr>
        <p:spPr>
          <a:xfrm>
            <a:off x="2324581" y="4776140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3" name="Conector recto 72"/>
          <p:cNvCxnSpPr/>
          <p:nvPr/>
        </p:nvCxnSpPr>
        <p:spPr>
          <a:xfrm>
            <a:off x="2324581" y="5611583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4" name="Conector recto 73"/>
          <p:cNvCxnSpPr/>
          <p:nvPr/>
        </p:nvCxnSpPr>
        <p:spPr>
          <a:xfrm>
            <a:off x="2324581" y="6277086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5" name="Conector recto 74"/>
          <p:cNvCxnSpPr/>
          <p:nvPr/>
        </p:nvCxnSpPr>
        <p:spPr>
          <a:xfrm>
            <a:off x="2324581" y="7025312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6" name="Conector recto 75"/>
          <p:cNvCxnSpPr/>
          <p:nvPr/>
        </p:nvCxnSpPr>
        <p:spPr>
          <a:xfrm>
            <a:off x="2324581" y="7763498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7" name="Conector recto 76"/>
          <p:cNvCxnSpPr/>
          <p:nvPr/>
        </p:nvCxnSpPr>
        <p:spPr>
          <a:xfrm>
            <a:off x="2324581" y="8531946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8" name="Conector recto 77"/>
          <p:cNvCxnSpPr/>
          <p:nvPr/>
        </p:nvCxnSpPr>
        <p:spPr>
          <a:xfrm>
            <a:off x="2342795" y="9207144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9" name="Rectángulo 78"/>
          <p:cNvSpPr/>
          <p:nvPr/>
        </p:nvSpPr>
        <p:spPr>
          <a:xfrm>
            <a:off x="165847" y="6080729"/>
            <a:ext cx="2025817" cy="77718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b="1" dirty="0">
                <a:solidFill>
                  <a:schemeClr val="tx1"/>
                </a:solidFill>
              </a:rPr>
              <a:t>C. DUNIA ITZEL MARTINEZ VAZQUEZ 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80" name="Rectángulo 79"/>
          <p:cNvSpPr/>
          <p:nvPr/>
        </p:nvSpPr>
        <p:spPr>
          <a:xfrm>
            <a:off x="165847" y="6576498"/>
            <a:ext cx="2025818" cy="2206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b="1" dirty="0"/>
              <a:t>SECRETARIA </a:t>
            </a:r>
          </a:p>
        </p:txBody>
      </p:sp>
      <p:cxnSp>
        <p:nvCxnSpPr>
          <p:cNvPr id="82" name="Conector recto 81"/>
          <p:cNvCxnSpPr>
            <a:stCxn id="4" idx="2"/>
            <a:endCxn id="79" idx="0"/>
          </p:cNvCxnSpPr>
          <p:nvPr/>
        </p:nvCxnSpPr>
        <p:spPr>
          <a:xfrm flipH="1">
            <a:off x="1178756" y="5802818"/>
            <a:ext cx="3808" cy="277911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6" name="Conector recto 85"/>
          <p:cNvCxnSpPr/>
          <p:nvPr/>
        </p:nvCxnSpPr>
        <p:spPr>
          <a:xfrm>
            <a:off x="4355944" y="3168960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7" name="Conector recto 86"/>
          <p:cNvCxnSpPr/>
          <p:nvPr/>
        </p:nvCxnSpPr>
        <p:spPr>
          <a:xfrm>
            <a:off x="4357604" y="4035960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8" name="Conector recto 87"/>
          <p:cNvCxnSpPr/>
          <p:nvPr/>
        </p:nvCxnSpPr>
        <p:spPr>
          <a:xfrm>
            <a:off x="4359050" y="4755585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9" name="Conector recto 88"/>
          <p:cNvCxnSpPr/>
          <p:nvPr/>
        </p:nvCxnSpPr>
        <p:spPr>
          <a:xfrm>
            <a:off x="4359050" y="5508638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0" name="Conector recto 89"/>
          <p:cNvCxnSpPr/>
          <p:nvPr/>
        </p:nvCxnSpPr>
        <p:spPr>
          <a:xfrm>
            <a:off x="4359050" y="6262364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1" name="Conector recto 90"/>
          <p:cNvCxnSpPr/>
          <p:nvPr/>
        </p:nvCxnSpPr>
        <p:spPr>
          <a:xfrm>
            <a:off x="4359050" y="7025312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2" name="Conector recto 91"/>
          <p:cNvCxnSpPr/>
          <p:nvPr/>
        </p:nvCxnSpPr>
        <p:spPr>
          <a:xfrm>
            <a:off x="4355944" y="7732058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3" name="Conector recto 92"/>
          <p:cNvCxnSpPr/>
          <p:nvPr/>
        </p:nvCxnSpPr>
        <p:spPr>
          <a:xfrm>
            <a:off x="4359050" y="8510174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4" name="Conector recto 93"/>
          <p:cNvCxnSpPr/>
          <p:nvPr/>
        </p:nvCxnSpPr>
        <p:spPr>
          <a:xfrm>
            <a:off x="4355944" y="9276336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0256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DESARROLLO SOCIAL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224081" y="3816166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PROFR. JORGE ALBERTO GONZALEZ ARGUELLO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224081" y="4199188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DIRECTOR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2530451" y="3204500"/>
            <a:ext cx="1965349" cy="5946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MARIA SOCORRO SALDIVAR MARTINEZ</a:t>
            </a:r>
          </a:p>
          <a:p>
            <a:pPr algn="ctr"/>
            <a:endParaRPr lang="es-MX" sz="900" b="1" dirty="0"/>
          </a:p>
        </p:txBody>
      </p:sp>
      <p:sp>
        <p:nvSpPr>
          <p:cNvPr id="15" name="Rectángulo 14"/>
          <p:cNvSpPr/>
          <p:nvPr/>
        </p:nvSpPr>
        <p:spPr>
          <a:xfrm>
            <a:off x="2530445" y="3588584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ENLACE DE PROSPERA </a:t>
            </a:r>
          </a:p>
        </p:txBody>
      </p:sp>
      <p:cxnSp>
        <p:nvCxnSpPr>
          <p:cNvPr id="22" name="Conector recto 21"/>
          <p:cNvCxnSpPr/>
          <p:nvPr/>
        </p:nvCxnSpPr>
        <p:spPr>
          <a:xfrm>
            <a:off x="2194294" y="4323803"/>
            <a:ext cx="3454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" name="Rectángulo 29"/>
          <p:cNvSpPr/>
          <p:nvPr/>
        </p:nvSpPr>
        <p:spPr>
          <a:xfrm>
            <a:off x="224087" y="5014863"/>
            <a:ext cx="1970211" cy="7179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ING. EVODIO FRANCISCO GALVAN HERNANDEZ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31" name="Rectángulo 30"/>
          <p:cNvSpPr/>
          <p:nvPr/>
        </p:nvSpPr>
        <p:spPr>
          <a:xfrm>
            <a:off x="224081" y="5443107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COMPUTO Y CAPTURA</a:t>
            </a:r>
          </a:p>
        </p:txBody>
      </p:sp>
      <p:sp>
        <p:nvSpPr>
          <p:cNvPr id="32" name="Rectángulo 31"/>
          <p:cNvSpPr/>
          <p:nvPr/>
        </p:nvSpPr>
        <p:spPr>
          <a:xfrm>
            <a:off x="224087" y="5812508"/>
            <a:ext cx="1970211" cy="7179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JOAQUIN RIOS GONZALEZ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33" name="Rectángulo 32"/>
          <p:cNvSpPr/>
          <p:nvPr/>
        </p:nvSpPr>
        <p:spPr>
          <a:xfrm>
            <a:off x="224081" y="6251638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AUXILIAR</a:t>
            </a:r>
          </a:p>
        </p:txBody>
      </p:sp>
      <p:sp>
        <p:nvSpPr>
          <p:cNvPr id="34" name="Rectángulo 33"/>
          <p:cNvSpPr/>
          <p:nvPr/>
        </p:nvSpPr>
        <p:spPr>
          <a:xfrm>
            <a:off x="212456" y="6601588"/>
            <a:ext cx="1970211" cy="7179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C.MARTHA LAURA ALCALA RUIZ</a:t>
            </a:r>
          </a:p>
          <a:p>
            <a:pPr algn="ctr"/>
            <a:endParaRPr lang="es-MX" sz="1000" b="1" dirty="0"/>
          </a:p>
        </p:txBody>
      </p:sp>
      <p:sp>
        <p:nvSpPr>
          <p:cNvPr id="35" name="Rectángulo 34"/>
          <p:cNvSpPr/>
          <p:nvPr/>
        </p:nvSpPr>
        <p:spPr>
          <a:xfrm>
            <a:off x="212450" y="7029831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SECRETARIA</a:t>
            </a:r>
          </a:p>
        </p:txBody>
      </p:sp>
      <p:cxnSp>
        <p:nvCxnSpPr>
          <p:cNvPr id="37" name="Conector recto 36"/>
          <p:cNvCxnSpPr>
            <a:stCxn id="4" idx="2"/>
            <a:endCxn id="30" idx="0"/>
          </p:cNvCxnSpPr>
          <p:nvPr/>
        </p:nvCxnSpPr>
        <p:spPr>
          <a:xfrm>
            <a:off x="1209187" y="4549983"/>
            <a:ext cx="6" cy="46488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1229871" y="6485906"/>
            <a:ext cx="0" cy="172120"/>
          </a:xfrm>
          <a:prstGeom prst="line">
            <a:avLst/>
          </a:prstGeom>
          <a:ln w="1905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0" name="Conector recto 49"/>
          <p:cNvCxnSpPr/>
          <p:nvPr/>
        </p:nvCxnSpPr>
        <p:spPr>
          <a:xfrm>
            <a:off x="1225789" y="5726885"/>
            <a:ext cx="0" cy="172120"/>
          </a:xfrm>
          <a:prstGeom prst="line">
            <a:avLst/>
          </a:prstGeom>
          <a:ln w="1905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1" name="Rectángulo 50"/>
          <p:cNvSpPr/>
          <p:nvPr/>
        </p:nvSpPr>
        <p:spPr>
          <a:xfrm>
            <a:off x="2530451" y="3930435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ERIKA YADIRA MEDINA RUIZ</a:t>
            </a:r>
          </a:p>
          <a:p>
            <a:pPr algn="ctr"/>
            <a:endParaRPr lang="es-MX" sz="900" b="1" dirty="0"/>
          </a:p>
        </p:txBody>
      </p:sp>
      <p:sp>
        <p:nvSpPr>
          <p:cNvPr id="52" name="Rectángulo 51"/>
          <p:cNvSpPr/>
          <p:nvPr/>
        </p:nvSpPr>
        <p:spPr>
          <a:xfrm>
            <a:off x="2530445" y="4208299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DE PROSPERA</a:t>
            </a:r>
          </a:p>
        </p:txBody>
      </p:sp>
      <p:sp>
        <p:nvSpPr>
          <p:cNvPr id="53" name="Rectángulo 52"/>
          <p:cNvSpPr/>
          <p:nvPr/>
        </p:nvSpPr>
        <p:spPr>
          <a:xfrm>
            <a:off x="2530444" y="4556709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MARIA DEL SOCORRO BARRAZA  </a:t>
            </a:r>
          </a:p>
          <a:p>
            <a:pPr algn="ctr"/>
            <a:endParaRPr lang="es-MX" sz="900" b="1" dirty="0"/>
          </a:p>
        </p:txBody>
      </p:sp>
      <p:sp>
        <p:nvSpPr>
          <p:cNvPr id="54" name="Rectángulo 53"/>
          <p:cNvSpPr/>
          <p:nvPr/>
        </p:nvSpPr>
        <p:spPr>
          <a:xfrm>
            <a:off x="2530438" y="4834573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DE PROSPERA</a:t>
            </a:r>
          </a:p>
        </p:txBody>
      </p:sp>
      <p:sp>
        <p:nvSpPr>
          <p:cNvPr id="55" name="Rectángulo 54"/>
          <p:cNvSpPr/>
          <p:nvPr/>
        </p:nvSpPr>
        <p:spPr>
          <a:xfrm>
            <a:off x="2530437" y="5182983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DALILA CERVANTES GUARDIOLA </a:t>
            </a:r>
          </a:p>
          <a:p>
            <a:pPr algn="ctr"/>
            <a:endParaRPr lang="es-MX" sz="900" b="1" dirty="0"/>
          </a:p>
        </p:txBody>
      </p:sp>
      <p:sp>
        <p:nvSpPr>
          <p:cNvPr id="56" name="Rectángulo 55"/>
          <p:cNvSpPr/>
          <p:nvPr/>
        </p:nvSpPr>
        <p:spPr>
          <a:xfrm>
            <a:off x="2530431" y="5460847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DE PROSPERA</a:t>
            </a:r>
          </a:p>
        </p:txBody>
      </p:sp>
      <p:sp>
        <p:nvSpPr>
          <p:cNvPr id="57" name="Rectángulo 56"/>
          <p:cNvSpPr/>
          <p:nvPr/>
        </p:nvSpPr>
        <p:spPr>
          <a:xfrm>
            <a:off x="2530437" y="5825764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WENDY VANESA ZAPATO MORENO </a:t>
            </a:r>
          </a:p>
          <a:p>
            <a:pPr algn="ctr"/>
            <a:endParaRPr lang="es-MX" sz="900" b="1" dirty="0"/>
          </a:p>
        </p:txBody>
      </p:sp>
      <p:sp>
        <p:nvSpPr>
          <p:cNvPr id="58" name="Rectángulo 57"/>
          <p:cNvSpPr/>
          <p:nvPr/>
        </p:nvSpPr>
        <p:spPr>
          <a:xfrm>
            <a:off x="2530431" y="6125400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DE PROSPERA</a:t>
            </a:r>
          </a:p>
        </p:txBody>
      </p:sp>
      <p:sp>
        <p:nvSpPr>
          <p:cNvPr id="59" name="Rectángulo 58"/>
          <p:cNvSpPr/>
          <p:nvPr/>
        </p:nvSpPr>
        <p:spPr>
          <a:xfrm>
            <a:off x="2537530" y="6468545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FELIPA PECINA ANTONIO </a:t>
            </a:r>
          </a:p>
          <a:p>
            <a:pPr algn="ctr"/>
            <a:endParaRPr lang="es-MX" sz="900" b="1" dirty="0"/>
          </a:p>
        </p:txBody>
      </p:sp>
      <p:sp>
        <p:nvSpPr>
          <p:cNvPr id="60" name="Rectángulo 59"/>
          <p:cNvSpPr/>
          <p:nvPr/>
        </p:nvSpPr>
        <p:spPr>
          <a:xfrm>
            <a:off x="2537524" y="6746409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DE PROSPERA</a:t>
            </a:r>
          </a:p>
        </p:txBody>
      </p:sp>
      <p:sp>
        <p:nvSpPr>
          <p:cNvPr id="61" name="Rectángulo 60"/>
          <p:cNvSpPr/>
          <p:nvPr/>
        </p:nvSpPr>
        <p:spPr>
          <a:xfrm>
            <a:off x="2537530" y="7082179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FELIPA PECINA ANTONIO </a:t>
            </a:r>
          </a:p>
          <a:p>
            <a:pPr algn="ctr"/>
            <a:endParaRPr lang="es-MX" sz="900" b="1" dirty="0"/>
          </a:p>
        </p:txBody>
      </p:sp>
      <p:sp>
        <p:nvSpPr>
          <p:cNvPr id="62" name="Rectángulo 61"/>
          <p:cNvSpPr/>
          <p:nvPr/>
        </p:nvSpPr>
        <p:spPr>
          <a:xfrm>
            <a:off x="2537524" y="7360043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DE PROSPERA </a:t>
            </a:r>
          </a:p>
        </p:txBody>
      </p:sp>
      <p:sp>
        <p:nvSpPr>
          <p:cNvPr id="95" name="Rectángulo 94"/>
          <p:cNvSpPr/>
          <p:nvPr/>
        </p:nvSpPr>
        <p:spPr>
          <a:xfrm>
            <a:off x="4692664" y="3204500"/>
            <a:ext cx="1965349" cy="5946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RUTH MIREYA VELAZCO CASANOVA</a:t>
            </a:r>
          </a:p>
          <a:p>
            <a:pPr algn="ctr"/>
            <a:endParaRPr lang="es-MX" sz="900" b="1" dirty="0"/>
          </a:p>
        </p:txBody>
      </p:sp>
      <p:sp>
        <p:nvSpPr>
          <p:cNvPr id="96" name="Rectángulo 95"/>
          <p:cNvSpPr/>
          <p:nvPr/>
        </p:nvSpPr>
        <p:spPr>
          <a:xfrm>
            <a:off x="4692658" y="3588584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ENLACE DE PENSION ADULTO MAYOR  </a:t>
            </a:r>
          </a:p>
        </p:txBody>
      </p:sp>
      <p:sp>
        <p:nvSpPr>
          <p:cNvPr id="97" name="Rectángulo 96"/>
          <p:cNvSpPr/>
          <p:nvPr/>
        </p:nvSpPr>
        <p:spPr>
          <a:xfrm>
            <a:off x="4692664" y="3930435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CARMEN JULIA JARAMILLO MAYAGUA</a:t>
            </a:r>
          </a:p>
          <a:p>
            <a:pPr algn="ctr"/>
            <a:endParaRPr lang="es-MX" sz="900" b="1" dirty="0"/>
          </a:p>
        </p:txBody>
      </p:sp>
      <p:sp>
        <p:nvSpPr>
          <p:cNvPr id="98" name="Rectángulo 97"/>
          <p:cNvSpPr/>
          <p:nvPr/>
        </p:nvSpPr>
        <p:spPr>
          <a:xfrm>
            <a:off x="4692658" y="4240957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ADULTO MAYOR</a:t>
            </a:r>
          </a:p>
        </p:txBody>
      </p:sp>
      <p:sp>
        <p:nvSpPr>
          <p:cNvPr id="99" name="Rectángulo 98"/>
          <p:cNvSpPr/>
          <p:nvPr/>
        </p:nvSpPr>
        <p:spPr>
          <a:xfrm>
            <a:off x="4692657" y="4556709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YOLANDA PEREZ MENDEZ   </a:t>
            </a:r>
          </a:p>
          <a:p>
            <a:pPr algn="ctr"/>
            <a:endParaRPr lang="es-MX" sz="900" b="1" dirty="0"/>
          </a:p>
        </p:txBody>
      </p:sp>
      <p:sp>
        <p:nvSpPr>
          <p:cNvPr id="100" name="Rectángulo 99"/>
          <p:cNvSpPr/>
          <p:nvPr/>
        </p:nvSpPr>
        <p:spPr>
          <a:xfrm>
            <a:off x="4692651" y="4834573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ADULTO MAYOR </a:t>
            </a:r>
          </a:p>
        </p:txBody>
      </p:sp>
      <p:sp>
        <p:nvSpPr>
          <p:cNvPr id="101" name="Rectángulo 100"/>
          <p:cNvSpPr/>
          <p:nvPr/>
        </p:nvSpPr>
        <p:spPr>
          <a:xfrm>
            <a:off x="4692650" y="5182983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MARIA DEL CARMEN AGUIRRE LIÑAN  </a:t>
            </a:r>
          </a:p>
          <a:p>
            <a:pPr algn="ctr"/>
            <a:endParaRPr lang="es-MX" sz="900" b="1" dirty="0"/>
          </a:p>
        </p:txBody>
      </p:sp>
      <p:sp>
        <p:nvSpPr>
          <p:cNvPr id="102" name="Rectángulo 101"/>
          <p:cNvSpPr/>
          <p:nvPr/>
        </p:nvSpPr>
        <p:spPr>
          <a:xfrm>
            <a:off x="4692644" y="5493505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 ADULTO MAYOR</a:t>
            </a:r>
          </a:p>
        </p:txBody>
      </p:sp>
      <p:sp>
        <p:nvSpPr>
          <p:cNvPr id="103" name="Rectángulo 102"/>
          <p:cNvSpPr/>
          <p:nvPr/>
        </p:nvSpPr>
        <p:spPr>
          <a:xfrm>
            <a:off x="4692650" y="5825764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RITA FLORES ENRIQUEZ</a:t>
            </a:r>
          </a:p>
          <a:p>
            <a:pPr algn="ctr"/>
            <a:endParaRPr lang="es-MX" sz="900" b="1" dirty="0"/>
          </a:p>
        </p:txBody>
      </p:sp>
      <p:sp>
        <p:nvSpPr>
          <p:cNvPr id="104" name="Rectángulo 103"/>
          <p:cNvSpPr/>
          <p:nvPr/>
        </p:nvSpPr>
        <p:spPr>
          <a:xfrm>
            <a:off x="4692644" y="6125400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 ADULTO MAYOR</a:t>
            </a:r>
          </a:p>
        </p:txBody>
      </p:sp>
      <p:sp>
        <p:nvSpPr>
          <p:cNvPr id="105" name="Rectángulo 104"/>
          <p:cNvSpPr/>
          <p:nvPr/>
        </p:nvSpPr>
        <p:spPr>
          <a:xfrm>
            <a:off x="4699743" y="6468545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ROSA ISELA DAVILA ZAMACONA  </a:t>
            </a:r>
          </a:p>
          <a:p>
            <a:pPr algn="ctr"/>
            <a:endParaRPr lang="es-MX" sz="900" b="1" dirty="0"/>
          </a:p>
        </p:txBody>
      </p:sp>
      <p:sp>
        <p:nvSpPr>
          <p:cNvPr id="106" name="Rectángulo 105"/>
          <p:cNvSpPr/>
          <p:nvPr/>
        </p:nvSpPr>
        <p:spPr>
          <a:xfrm>
            <a:off x="4699737" y="6746409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DE  ADULTO MAYOR </a:t>
            </a:r>
          </a:p>
        </p:txBody>
      </p:sp>
      <p:cxnSp>
        <p:nvCxnSpPr>
          <p:cNvPr id="111" name="Conector recto 110"/>
          <p:cNvCxnSpPr/>
          <p:nvPr/>
        </p:nvCxnSpPr>
        <p:spPr>
          <a:xfrm flipH="1">
            <a:off x="2352675" y="3474720"/>
            <a:ext cx="9526" cy="3852412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6" name="Conector recto 115"/>
          <p:cNvCxnSpPr/>
          <p:nvPr/>
        </p:nvCxnSpPr>
        <p:spPr>
          <a:xfrm>
            <a:off x="2352675" y="3474720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8" name="Conector recto 117"/>
          <p:cNvCxnSpPr/>
          <p:nvPr/>
        </p:nvCxnSpPr>
        <p:spPr>
          <a:xfrm>
            <a:off x="2352675" y="4815523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9" name="Conector recto 118"/>
          <p:cNvCxnSpPr/>
          <p:nvPr/>
        </p:nvCxnSpPr>
        <p:spPr>
          <a:xfrm>
            <a:off x="2352675" y="5422152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0" name="Conector recto 119"/>
          <p:cNvCxnSpPr/>
          <p:nvPr/>
        </p:nvCxnSpPr>
        <p:spPr>
          <a:xfrm>
            <a:off x="2352675" y="6017895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1" name="Conector recto 120"/>
          <p:cNvCxnSpPr/>
          <p:nvPr/>
        </p:nvCxnSpPr>
        <p:spPr>
          <a:xfrm>
            <a:off x="2352675" y="6658026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2" name="Conector recto 121"/>
          <p:cNvCxnSpPr/>
          <p:nvPr/>
        </p:nvCxnSpPr>
        <p:spPr>
          <a:xfrm>
            <a:off x="2352675" y="7327132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3" name="Conector recto 132"/>
          <p:cNvCxnSpPr/>
          <p:nvPr/>
        </p:nvCxnSpPr>
        <p:spPr>
          <a:xfrm>
            <a:off x="4495786" y="3474720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82574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213542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OBRAS Y SERVICIOS PUBLICOS  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69655" y="5025629"/>
            <a:ext cx="2025817" cy="77718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b="1" dirty="0">
                <a:solidFill>
                  <a:schemeClr val="tx1"/>
                </a:solidFill>
              </a:rPr>
              <a:t>C. JULIO CESAR SEGOVIA HERNANDEZ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169655" y="5521398"/>
            <a:ext cx="2025818" cy="2206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b="1" dirty="0"/>
              <a:t>ENCARGADO DE MAQUINARIA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843" y="9450291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655" y="1126166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6941" y="1245090"/>
            <a:ext cx="2160000" cy="8674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2491536" y="3633062"/>
            <a:ext cx="1856640" cy="39600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b="1" dirty="0">
                <a:solidFill>
                  <a:schemeClr val="tx1"/>
                </a:solidFill>
              </a:rPr>
              <a:t>C.JAVIER TORRES RANGEL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2491535" y="4376786"/>
            <a:ext cx="1856640" cy="3993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C.MARGARITO CASTRO SOLIS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2491534" y="5112116"/>
            <a:ext cx="1856640" cy="40689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C.ALEXANDER RIVERA CONSTANTINO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2491533" y="5866728"/>
            <a:ext cx="1856640" cy="40652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b="1" dirty="0">
                <a:solidFill>
                  <a:schemeClr val="tx1"/>
                </a:solidFill>
              </a:rPr>
              <a:t>C.HECTOR ALEXIS LOERA VARGAS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2491532" y="6616586"/>
            <a:ext cx="1856640" cy="4367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b="1" dirty="0">
                <a:solidFill>
                  <a:schemeClr val="tx1"/>
                </a:solidFill>
              </a:rPr>
              <a:t>C.JORGE WILIAMS GARCIA RUBIO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2491529" y="4038646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RECOLECTOR   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2491529" y="4778825"/>
            <a:ext cx="1856641" cy="24103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b="1" dirty="0"/>
          </a:p>
          <a:p>
            <a:pPr algn="ctr"/>
            <a:r>
              <a:rPr lang="es-MX" sz="1000" b="1" dirty="0"/>
              <a:t>RECOLECTOR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2491529" y="5522210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  CHOFER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2491529" y="6275936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 RECOLECTOR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2491529" y="7045934"/>
            <a:ext cx="1856641" cy="17129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RECOLECTOR</a:t>
            </a:r>
          </a:p>
        </p:txBody>
      </p:sp>
      <p:cxnSp>
        <p:nvCxnSpPr>
          <p:cNvPr id="21" name="Conector recto 20"/>
          <p:cNvCxnSpPr/>
          <p:nvPr/>
        </p:nvCxnSpPr>
        <p:spPr>
          <a:xfrm>
            <a:off x="2324581" y="3168960"/>
            <a:ext cx="2694" cy="604907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2191665" y="5611583"/>
            <a:ext cx="13561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2325481" y="4075093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322055" y="2500185"/>
            <a:ext cx="6266837" cy="338554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/>
              <a:t>OPERADORES </a:t>
            </a:r>
          </a:p>
        </p:txBody>
      </p:sp>
      <p:sp>
        <p:nvSpPr>
          <p:cNvPr id="42" name="Rectángulo 41"/>
          <p:cNvSpPr/>
          <p:nvPr/>
        </p:nvSpPr>
        <p:spPr>
          <a:xfrm>
            <a:off x="2491530" y="2903971"/>
            <a:ext cx="1856640" cy="4023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C.ALFREDO RODRIGUEZ  PULIDO</a:t>
            </a:r>
          </a:p>
        </p:txBody>
      </p:sp>
      <p:sp>
        <p:nvSpPr>
          <p:cNvPr id="43" name="Rectángulo 42"/>
          <p:cNvSpPr/>
          <p:nvPr/>
        </p:nvSpPr>
        <p:spPr>
          <a:xfrm>
            <a:off x="2491523" y="3309555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CHOFER  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2491528" y="7356090"/>
            <a:ext cx="1856640" cy="3981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b="1" dirty="0">
                <a:solidFill>
                  <a:schemeClr val="tx1"/>
                </a:solidFill>
              </a:rPr>
              <a:t>C.JAIME CASTILLO RUBIO</a:t>
            </a:r>
          </a:p>
        </p:txBody>
      </p:sp>
      <p:sp>
        <p:nvSpPr>
          <p:cNvPr id="45" name="Rectángulo 44"/>
          <p:cNvSpPr/>
          <p:nvPr/>
        </p:nvSpPr>
        <p:spPr>
          <a:xfrm>
            <a:off x="2491523" y="8143943"/>
            <a:ext cx="1856640" cy="3650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 C.JUAN PERALES JASSO</a:t>
            </a:r>
          </a:p>
        </p:txBody>
      </p:sp>
      <p:sp>
        <p:nvSpPr>
          <p:cNvPr id="46" name="Rectángulo 45"/>
          <p:cNvSpPr/>
          <p:nvPr/>
        </p:nvSpPr>
        <p:spPr>
          <a:xfrm>
            <a:off x="2491526" y="8860560"/>
            <a:ext cx="1856640" cy="41985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b="1" dirty="0">
                <a:solidFill>
                  <a:schemeClr val="tx1"/>
                </a:solidFill>
              </a:rPr>
              <a:t>C.CRUZ ENRIQUE SOSA RUIZ</a:t>
            </a:r>
          </a:p>
        </p:txBody>
      </p:sp>
      <p:sp>
        <p:nvSpPr>
          <p:cNvPr id="47" name="Rectángulo 46"/>
          <p:cNvSpPr/>
          <p:nvPr/>
        </p:nvSpPr>
        <p:spPr>
          <a:xfrm>
            <a:off x="2491523" y="7766184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CHOFER</a:t>
            </a:r>
          </a:p>
        </p:txBody>
      </p:sp>
      <p:sp>
        <p:nvSpPr>
          <p:cNvPr id="48" name="Rectángulo 47"/>
          <p:cNvSpPr/>
          <p:nvPr/>
        </p:nvSpPr>
        <p:spPr>
          <a:xfrm>
            <a:off x="2491523" y="8519910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RECOLECTOR</a:t>
            </a:r>
          </a:p>
        </p:txBody>
      </p:sp>
      <p:sp>
        <p:nvSpPr>
          <p:cNvPr id="49" name="Rectángulo 48"/>
          <p:cNvSpPr/>
          <p:nvPr/>
        </p:nvSpPr>
        <p:spPr>
          <a:xfrm>
            <a:off x="2491523" y="9289908"/>
            <a:ext cx="1856641" cy="17129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 RECOLECTOR</a:t>
            </a:r>
          </a:p>
        </p:txBody>
      </p:sp>
      <p:sp>
        <p:nvSpPr>
          <p:cNvPr id="50" name="Rectángulo 49"/>
          <p:cNvSpPr/>
          <p:nvPr/>
        </p:nvSpPr>
        <p:spPr>
          <a:xfrm>
            <a:off x="4526460" y="3630376"/>
            <a:ext cx="1856640" cy="40558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C.LUIS ARMANDO GUZMAN</a:t>
            </a:r>
          </a:p>
        </p:txBody>
      </p:sp>
      <p:sp>
        <p:nvSpPr>
          <p:cNvPr id="51" name="Rectángulo 50"/>
          <p:cNvSpPr/>
          <p:nvPr/>
        </p:nvSpPr>
        <p:spPr>
          <a:xfrm>
            <a:off x="4526459" y="4374100"/>
            <a:ext cx="1856640" cy="41868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C.MIGUEL ANGEL GARCIA CISNEROS </a:t>
            </a:r>
          </a:p>
        </p:txBody>
      </p:sp>
      <p:sp>
        <p:nvSpPr>
          <p:cNvPr id="52" name="Rectángulo 51"/>
          <p:cNvSpPr/>
          <p:nvPr/>
        </p:nvSpPr>
        <p:spPr>
          <a:xfrm>
            <a:off x="4526458" y="5109430"/>
            <a:ext cx="1856640" cy="40357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b="1" dirty="0">
                <a:solidFill>
                  <a:schemeClr val="tx1"/>
                </a:solidFill>
              </a:rPr>
              <a:t>C.SANTOS TORRES RANGEL</a:t>
            </a:r>
          </a:p>
        </p:txBody>
      </p:sp>
      <p:sp>
        <p:nvSpPr>
          <p:cNvPr id="53" name="Rectángulo 52"/>
          <p:cNvSpPr/>
          <p:nvPr/>
        </p:nvSpPr>
        <p:spPr>
          <a:xfrm>
            <a:off x="4526457" y="5864042"/>
            <a:ext cx="1856640" cy="39832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b="1" dirty="0">
                <a:solidFill>
                  <a:schemeClr val="tx1"/>
                </a:solidFill>
              </a:rPr>
              <a:t>C.CRISOFORO ARTURO SANTOYO BALLEZA</a:t>
            </a:r>
          </a:p>
        </p:txBody>
      </p:sp>
      <p:sp>
        <p:nvSpPr>
          <p:cNvPr id="54" name="Rectángulo 53"/>
          <p:cNvSpPr/>
          <p:nvPr/>
        </p:nvSpPr>
        <p:spPr>
          <a:xfrm>
            <a:off x="4526456" y="6613900"/>
            <a:ext cx="1856640" cy="42423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b="1" dirty="0">
                <a:solidFill>
                  <a:schemeClr val="tx1"/>
                </a:solidFill>
              </a:rPr>
              <a:t>C.CARLOS IVAN CASADOS CASTILLO</a:t>
            </a:r>
          </a:p>
        </p:txBody>
      </p:sp>
      <p:sp>
        <p:nvSpPr>
          <p:cNvPr id="55" name="Rectángulo 54"/>
          <p:cNvSpPr/>
          <p:nvPr/>
        </p:nvSpPr>
        <p:spPr>
          <a:xfrm>
            <a:off x="4512424" y="4023136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RECOLECTOR</a:t>
            </a:r>
          </a:p>
        </p:txBody>
      </p:sp>
      <p:sp>
        <p:nvSpPr>
          <p:cNvPr id="56" name="Rectángulo 55"/>
          <p:cNvSpPr/>
          <p:nvPr/>
        </p:nvSpPr>
        <p:spPr>
          <a:xfrm>
            <a:off x="4526444" y="4803674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b="1" dirty="0"/>
          </a:p>
          <a:p>
            <a:pPr algn="ctr"/>
            <a:r>
              <a:rPr lang="es-MX" sz="1000" b="1" dirty="0"/>
              <a:t>CHOFER</a:t>
            </a:r>
          </a:p>
        </p:txBody>
      </p:sp>
      <p:sp>
        <p:nvSpPr>
          <p:cNvPr id="57" name="Rectángulo 56"/>
          <p:cNvSpPr/>
          <p:nvPr/>
        </p:nvSpPr>
        <p:spPr>
          <a:xfrm>
            <a:off x="4526453" y="5519524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RECOLECTOR</a:t>
            </a:r>
          </a:p>
        </p:txBody>
      </p:sp>
      <p:sp>
        <p:nvSpPr>
          <p:cNvPr id="58" name="Rectángulo 57"/>
          <p:cNvSpPr/>
          <p:nvPr/>
        </p:nvSpPr>
        <p:spPr>
          <a:xfrm>
            <a:off x="4526453" y="6273250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 CHOFER</a:t>
            </a:r>
          </a:p>
        </p:txBody>
      </p:sp>
      <p:sp>
        <p:nvSpPr>
          <p:cNvPr id="59" name="Rectángulo 58"/>
          <p:cNvSpPr/>
          <p:nvPr/>
        </p:nvSpPr>
        <p:spPr>
          <a:xfrm>
            <a:off x="4526453" y="7043248"/>
            <a:ext cx="1856641" cy="17129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RECOLECTOR</a:t>
            </a:r>
          </a:p>
        </p:txBody>
      </p:sp>
      <p:sp>
        <p:nvSpPr>
          <p:cNvPr id="60" name="Rectángulo 59"/>
          <p:cNvSpPr/>
          <p:nvPr/>
        </p:nvSpPr>
        <p:spPr>
          <a:xfrm>
            <a:off x="4526454" y="2901285"/>
            <a:ext cx="1856640" cy="39469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C.JOAQUIN CASTILLO MARTINEZ</a:t>
            </a:r>
          </a:p>
        </p:txBody>
      </p:sp>
      <p:sp>
        <p:nvSpPr>
          <p:cNvPr id="61" name="Rectángulo 60"/>
          <p:cNvSpPr/>
          <p:nvPr/>
        </p:nvSpPr>
        <p:spPr>
          <a:xfrm>
            <a:off x="4526447" y="3306869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RECOLECTOR</a:t>
            </a:r>
          </a:p>
        </p:txBody>
      </p:sp>
      <p:sp>
        <p:nvSpPr>
          <p:cNvPr id="62" name="Rectángulo 61"/>
          <p:cNvSpPr/>
          <p:nvPr/>
        </p:nvSpPr>
        <p:spPr>
          <a:xfrm>
            <a:off x="4526452" y="7353404"/>
            <a:ext cx="1856640" cy="4100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b="1" dirty="0">
                <a:solidFill>
                  <a:schemeClr val="tx1"/>
                </a:solidFill>
              </a:rPr>
              <a:t>C.MIGUEL ADRIAN JUAREZ AGUIRRE</a:t>
            </a:r>
          </a:p>
        </p:txBody>
      </p:sp>
      <p:sp>
        <p:nvSpPr>
          <p:cNvPr id="63" name="Rectángulo 62"/>
          <p:cNvSpPr/>
          <p:nvPr/>
        </p:nvSpPr>
        <p:spPr>
          <a:xfrm>
            <a:off x="4526451" y="8108016"/>
            <a:ext cx="1856640" cy="4160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b="1" dirty="0">
                <a:solidFill>
                  <a:schemeClr val="tx1"/>
                </a:solidFill>
              </a:rPr>
              <a:t>C.JOSE SILVA LEDEZMA</a:t>
            </a:r>
          </a:p>
        </p:txBody>
      </p:sp>
      <p:sp>
        <p:nvSpPr>
          <p:cNvPr id="64" name="Rectángulo 63"/>
          <p:cNvSpPr/>
          <p:nvPr/>
        </p:nvSpPr>
        <p:spPr>
          <a:xfrm>
            <a:off x="4526450" y="8857874"/>
            <a:ext cx="1856640" cy="41166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b="1" dirty="0">
                <a:solidFill>
                  <a:schemeClr val="tx1"/>
                </a:solidFill>
              </a:rPr>
              <a:t>C.ALFREDO GALVAN BERNAL</a:t>
            </a:r>
          </a:p>
        </p:txBody>
      </p:sp>
      <p:sp>
        <p:nvSpPr>
          <p:cNvPr id="65" name="Rectángulo 64"/>
          <p:cNvSpPr/>
          <p:nvPr/>
        </p:nvSpPr>
        <p:spPr>
          <a:xfrm>
            <a:off x="4526447" y="7763498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RECOLECTOR</a:t>
            </a:r>
          </a:p>
        </p:txBody>
      </p:sp>
      <p:sp>
        <p:nvSpPr>
          <p:cNvPr id="66" name="Rectángulo 65"/>
          <p:cNvSpPr/>
          <p:nvPr/>
        </p:nvSpPr>
        <p:spPr>
          <a:xfrm>
            <a:off x="4512412" y="8508997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VELADOR(ENTRE SEMANA)</a:t>
            </a:r>
          </a:p>
        </p:txBody>
      </p:sp>
      <p:sp>
        <p:nvSpPr>
          <p:cNvPr id="67" name="Rectángulo 66"/>
          <p:cNvSpPr/>
          <p:nvPr/>
        </p:nvSpPr>
        <p:spPr>
          <a:xfrm>
            <a:off x="4526447" y="9287222"/>
            <a:ext cx="1856641" cy="17129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VELADOR(FINES DE SEMANA)</a:t>
            </a:r>
          </a:p>
        </p:txBody>
      </p:sp>
      <p:cxnSp>
        <p:nvCxnSpPr>
          <p:cNvPr id="71" name="Conector recto 70"/>
          <p:cNvCxnSpPr/>
          <p:nvPr/>
        </p:nvCxnSpPr>
        <p:spPr>
          <a:xfrm>
            <a:off x="2324581" y="3168960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2" name="Conector recto 71"/>
          <p:cNvCxnSpPr/>
          <p:nvPr/>
        </p:nvCxnSpPr>
        <p:spPr>
          <a:xfrm>
            <a:off x="2324581" y="4776140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3" name="Conector recto 72"/>
          <p:cNvCxnSpPr/>
          <p:nvPr/>
        </p:nvCxnSpPr>
        <p:spPr>
          <a:xfrm>
            <a:off x="2324581" y="5611583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4" name="Conector recto 73"/>
          <p:cNvCxnSpPr/>
          <p:nvPr/>
        </p:nvCxnSpPr>
        <p:spPr>
          <a:xfrm>
            <a:off x="2324581" y="6277086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5" name="Conector recto 74"/>
          <p:cNvCxnSpPr/>
          <p:nvPr/>
        </p:nvCxnSpPr>
        <p:spPr>
          <a:xfrm>
            <a:off x="2324581" y="7025312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6" name="Conector recto 75"/>
          <p:cNvCxnSpPr/>
          <p:nvPr/>
        </p:nvCxnSpPr>
        <p:spPr>
          <a:xfrm>
            <a:off x="2324581" y="7763498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7" name="Conector recto 76"/>
          <p:cNvCxnSpPr/>
          <p:nvPr/>
        </p:nvCxnSpPr>
        <p:spPr>
          <a:xfrm>
            <a:off x="2324581" y="8531946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8" name="Conector recto 77"/>
          <p:cNvCxnSpPr/>
          <p:nvPr/>
        </p:nvCxnSpPr>
        <p:spPr>
          <a:xfrm>
            <a:off x="2342795" y="9207144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6" name="Conector recto 85"/>
          <p:cNvCxnSpPr/>
          <p:nvPr/>
        </p:nvCxnSpPr>
        <p:spPr>
          <a:xfrm>
            <a:off x="4355944" y="3168960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7" name="Conector recto 86"/>
          <p:cNvCxnSpPr/>
          <p:nvPr/>
        </p:nvCxnSpPr>
        <p:spPr>
          <a:xfrm>
            <a:off x="4357604" y="4035960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8" name="Conector recto 87"/>
          <p:cNvCxnSpPr/>
          <p:nvPr/>
        </p:nvCxnSpPr>
        <p:spPr>
          <a:xfrm>
            <a:off x="4359050" y="4755585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9" name="Conector recto 88"/>
          <p:cNvCxnSpPr/>
          <p:nvPr/>
        </p:nvCxnSpPr>
        <p:spPr>
          <a:xfrm>
            <a:off x="4359050" y="5508638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0" name="Conector recto 89"/>
          <p:cNvCxnSpPr/>
          <p:nvPr/>
        </p:nvCxnSpPr>
        <p:spPr>
          <a:xfrm>
            <a:off x="4359050" y="6262364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1" name="Conector recto 90"/>
          <p:cNvCxnSpPr/>
          <p:nvPr/>
        </p:nvCxnSpPr>
        <p:spPr>
          <a:xfrm>
            <a:off x="4359050" y="7025312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2" name="Conector recto 91"/>
          <p:cNvCxnSpPr/>
          <p:nvPr/>
        </p:nvCxnSpPr>
        <p:spPr>
          <a:xfrm>
            <a:off x="4355944" y="7732058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3" name="Conector recto 92"/>
          <p:cNvCxnSpPr/>
          <p:nvPr/>
        </p:nvCxnSpPr>
        <p:spPr>
          <a:xfrm>
            <a:off x="4359050" y="8510174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4" name="Conector recto 93"/>
          <p:cNvCxnSpPr/>
          <p:nvPr/>
        </p:nvCxnSpPr>
        <p:spPr>
          <a:xfrm>
            <a:off x="4355944" y="9276336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85588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227" y="1247662"/>
            <a:ext cx="2877561" cy="963251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3121" y="1205247"/>
            <a:ext cx="2158171" cy="865707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227" y="2082287"/>
            <a:ext cx="6279424" cy="499915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359227" y="2475830"/>
            <a:ext cx="6279424" cy="369332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ALUMBRADO PUBLICO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359227" y="4408716"/>
            <a:ext cx="1681843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/>
              <a:t>RICARDO ESCOBEDO ALVAREZ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359227" y="4816930"/>
            <a:ext cx="1681843" cy="57708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50" b="1" dirty="0">
                <a:solidFill>
                  <a:schemeClr val="bg1"/>
                </a:solidFill>
              </a:rPr>
              <a:t>DIRECTOR DE DEPARTAMENTO ELECTRICO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3569" y="5394011"/>
            <a:ext cx="36579" cy="29873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59734" y="5692741"/>
            <a:ext cx="1816591" cy="27699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/>
              <a:t>EVERARDO HERNANDEZ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359227" y="5970325"/>
            <a:ext cx="1817098" cy="27699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>
                <a:solidFill>
                  <a:schemeClr val="bg1"/>
                </a:solidFill>
              </a:rPr>
              <a:t>AUXILIAR DEL DIRECTOR</a:t>
            </a:r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76325" y="5969741"/>
            <a:ext cx="1211854" cy="56910"/>
          </a:xfrm>
          <a:prstGeom prst="rect">
            <a:avLst/>
          </a:prstGeom>
        </p:spPr>
      </p:pic>
      <p:sp>
        <p:nvSpPr>
          <p:cNvPr id="20" name="CuadroTexto 19"/>
          <p:cNvSpPr txBox="1"/>
          <p:nvPr/>
        </p:nvSpPr>
        <p:spPr>
          <a:xfrm>
            <a:off x="3729666" y="5477297"/>
            <a:ext cx="1763485" cy="43088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050" b="1" dirty="0"/>
              <a:t>BRAYAN EDUARDO MARTINEZ VILVHIS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3729665" y="5908184"/>
            <a:ext cx="1763485" cy="26161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>
                <a:solidFill>
                  <a:schemeClr val="bg1"/>
                </a:solidFill>
              </a:rPr>
              <a:t>AUXILIAR</a:t>
            </a:r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6647" y="5831240"/>
            <a:ext cx="45719" cy="2243531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 flipV="1">
            <a:off x="3452366" y="5808380"/>
            <a:ext cx="297066" cy="45719"/>
          </a:xfrm>
          <a:prstGeom prst="rect">
            <a:avLst/>
          </a:prstGeom>
        </p:spPr>
      </p:pic>
      <p:sp>
        <p:nvSpPr>
          <p:cNvPr id="24" name="CuadroTexto 23"/>
          <p:cNvSpPr txBox="1"/>
          <p:nvPr/>
        </p:nvSpPr>
        <p:spPr>
          <a:xfrm>
            <a:off x="3762321" y="6433457"/>
            <a:ext cx="1730828" cy="4308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/>
              <a:t>CARLOS ENRIQUE BALDERRAMA SANCHEZ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3745992" y="6864344"/>
            <a:ext cx="1763485" cy="26161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>
                <a:solidFill>
                  <a:schemeClr val="bg1"/>
                </a:solidFill>
              </a:rPr>
              <a:t>AUXILIAR</a:t>
            </a:r>
          </a:p>
        </p:txBody>
      </p:sp>
      <p:pic>
        <p:nvPicPr>
          <p:cNvPr id="26" name="Imagen 2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51534" y="6841679"/>
            <a:ext cx="298730" cy="42676"/>
          </a:xfrm>
          <a:prstGeom prst="rect">
            <a:avLst/>
          </a:prstGeom>
        </p:spPr>
      </p:pic>
      <p:sp>
        <p:nvSpPr>
          <p:cNvPr id="27" name="CuadroTexto 26"/>
          <p:cNvSpPr txBox="1"/>
          <p:nvPr/>
        </p:nvSpPr>
        <p:spPr>
          <a:xfrm>
            <a:off x="3762321" y="7556841"/>
            <a:ext cx="1747156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/>
              <a:t>FERMIN GARCIA VAZQUEZ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3762321" y="8018506"/>
            <a:ext cx="1747156" cy="27699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>
                <a:solidFill>
                  <a:schemeClr val="bg1"/>
                </a:solidFill>
              </a:rPr>
              <a:t>AUXILIAR</a:t>
            </a:r>
          </a:p>
        </p:txBody>
      </p:sp>
      <p:pic>
        <p:nvPicPr>
          <p:cNvPr id="29" name="Imagen 2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0810" y="8018506"/>
            <a:ext cx="298730" cy="4267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36957" y="8849974"/>
            <a:ext cx="2523963" cy="92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9605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2225803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prstClr val="white"/>
                </a:solidFill>
              </a:rPr>
              <a:t>OBRAS Y SERVICIOS PUBLICOS   </a:t>
            </a:r>
            <a:r>
              <a:rPr lang="es-MX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69655" y="5025629"/>
            <a:ext cx="2025817" cy="77718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b="1" dirty="0">
                <a:solidFill>
                  <a:prstClr val="black"/>
                </a:solidFill>
              </a:rPr>
              <a:t>LUIS ENRIQUE BUSTOS HERNANDEZ</a:t>
            </a:r>
          </a:p>
          <a:p>
            <a:pPr algn="ctr"/>
            <a:endParaRPr lang="es-MX" sz="1200" b="1" dirty="0">
              <a:solidFill>
                <a:prstClr val="black"/>
              </a:solidFill>
            </a:endParaRPr>
          </a:p>
          <a:p>
            <a:pPr algn="ctr"/>
            <a:endParaRPr lang="es-MX" sz="1000" b="1" dirty="0">
              <a:solidFill>
                <a:prstClr val="white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69655" y="5521398"/>
            <a:ext cx="2025818" cy="2206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b="1" dirty="0">
                <a:solidFill>
                  <a:prstClr val="white"/>
                </a:solidFill>
              </a:rPr>
              <a:t>JEFE DE BRIGADAS DE BACHEO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849" y="9631630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655" y="1182056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8892" y="1280976"/>
            <a:ext cx="2160000" cy="8674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2491536" y="3633062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prstClr val="black"/>
                </a:solidFill>
              </a:rPr>
              <a:t>C. JOSE HUMBERTO  PLATAS ARGUELLO </a:t>
            </a:r>
          </a:p>
          <a:p>
            <a:pPr algn="ctr"/>
            <a:endParaRPr lang="es-MX" sz="1000" b="1" dirty="0">
              <a:solidFill>
                <a:prstClr val="black"/>
              </a:solidFill>
            </a:endParaRPr>
          </a:p>
          <a:p>
            <a:pPr algn="ctr"/>
            <a:endParaRPr lang="es-MX" sz="1000" b="1" dirty="0">
              <a:solidFill>
                <a:prstClr val="white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491535" y="4376786"/>
            <a:ext cx="1856640" cy="466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C.MIGUEL SALVADOR HARO FLORES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2491534" y="5112116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prstClr val="black"/>
                </a:solidFill>
              </a:rPr>
              <a:t>C.EDWIN WIZARDO GALLEGOS SANCHEZ</a:t>
            </a:r>
          </a:p>
          <a:p>
            <a:pPr algn="ctr"/>
            <a:endParaRPr lang="es-MX" sz="1000" b="1" dirty="0">
              <a:solidFill>
                <a:prstClr val="black"/>
              </a:solidFill>
            </a:endParaRPr>
          </a:p>
          <a:p>
            <a:pPr algn="ctr"/>
            <a:endParaRPr lang="es-MX" sz="1000" b="1" dirty="0">
              <a:solidFill>
                <a:prstClr val="white"/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2491533" y="5866728"/>
            <a:ext cx="1856640" cy="66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prstClr val="black"/>
                </a:solidFill>
              </a:rPr>
              <a:t>C. LUIS ARMANDO GUZMAN GAMEZ</a:t>
            </a:r>
          </a:p>
          <a:p>
            <a:pPr algn="ctr"/>
            <a:endParaRPr lang="es-MX" sz="1000" b="1" dirty="0">
              <a:solidFill>
                <a:prstClr val="black"/>
              </a:solidFill>
            </a:endParaRPr>
          </a:p>
          <a:p>
            <a:pPr algn="ctr"/>
            <a:endParaRPr lang="es-MX" sz="1000" b="1" dirty="0">
              <a:solidFill>
                <a:prstClr val="white"/>
              </a:solidFill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2491529" y="4038646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prstClr val="white"/>
                </a:solidFill>
              </a:rPr>
              <a:t>AUXILIAR  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2491529" y="4778826"/>
            <a:ext cx="1856641" cy="24462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prstClr val="white"/>
                </a:solidFill>
              </a:rPr>
              <a:t>AUXILIAR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2491529" y="5522210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prstClr val="white"/>
                </a:solidFill>
              </a:rPr>
              <a:t>AUXILIAR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2491529" y="6275936"/>
            <a:ext cx="1856641" cy="1960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prstClr val="white"/>
                </a:solidFill>
              </a:rPr>
              <a:t>AUXILIAR </a:t>
            </a:r>
          </a:p>
        </p:txBody>
      </p:sp>
      <p:cxnSp>
        <p:nvCxnSpPr>
          <p:cNvPr id="21" name="Conector recto 20"/>
          <p:cNvCxnSpPr/>
          <p:nvPr/>
        </p:nvCxnSpPr>
        <p:spPr>
          <a:xfrm>
            <a:off x="2320017" y="4067817"/>
            <a:ext cx="932" cy="2205543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2191665" y="5611583"/>
            <a:ext cx="13561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2325481" y="4075093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322055" y="2616875"/>
            <a:ext cx="6266837" cy="338554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>
                <a:solidFill>
                  <a:prstClr val="black"/>
                </a:solidFill>
              </a:rPr>
              <a:t>BACHEO </a:t>
            </a:r>
          </a:p>
        </p:txBody>
      </p:sp>
      <p:cxnSp>
        <p:nvCxnSpPr>
          <p:cNvPr id="72" name="Conector recto 71"/>
          <p:cNvCxnSpPr/>
          <p:nvPr/>
        </p:nvCxnSpPr>
        <p:spPr>
          <a:xfrm>
            <a:off x="2324581" y="4776140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3" name="Conector recto 72"/>
          <p:cNvCxnSpPr/>
          <p:nvPr/>
        </p:nvCxnSpPr>
        <p:spPr>
          <a:xfrm>
            <a:off x="2324581" y="5611583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4" name="Conector recto 73"/>
          <p:cNvCxnSpPr/>
          <p:nvPr/>
        </p:nvCxnSpPr>
        <p:spPr>
          <a:xfrm>
            <a:off x="2324581" y="6277086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4715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EDUCACIÓN Y CULTURA  </a:t>
            </a:r>
            <a:r>
              <a:rPr lang="es-MX" dirty="0"/>
              <a:t> </a:t>
            </a:r>
          </a:p>
        </p:txBody>
      </p:sp>
      <p:pic>
        <p:nvPicPr>
          <p:cNvPr id="132" name="Imagen 1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135" name="Imagen 1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136" name="Imagen 1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101" name="Rectángulo 100"/>
          <p:cNvSpPr/>
          <p:nvPr/>
        </p:nvSpPr>
        <p:spPr>
          <a:xfrm>
            <a:off x="474673" y="3898555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MARIA ALICIA NAVA ROSAS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02" name="Rectángulo 101"/>
          <p:cNvSpPr/>
          <p:nvPr/>
        </p:nvSpPr>
        <p:spPr>
          <a:xfrm>
            <a:off x="474672" y="4226312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SECRETARIA </a:t>
            </a:r>
          </a:p>
          <a:p>
            <a:pPr algn="ctr"/>
            <a:endParaRPr lang="es-MX" sz="800" dirty="0"/>
          </a:p>
        </p:txBody>
      </p:sp>
      <p:cxnSp>
        <p:nvCxnSpPr>
          <p:cNvPr id="235" name="Conector recto 234"/>
          <p:cNvCxnSpPr/>
          <p:nvPr/>
        </p:nvCxnSpPr>
        <p:spPr>
          <a:xfrm>
            <a:off x="238676" y="3600701"/>
            <a:ext cx="32490" cy="4815412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0" name="Rectángulo 59"/>
          <p:cNvSpPr/>
          <p:nvPr/>
        </p:nvSpPr>
        <p:spPr>
          <a:xfrm>
            <a:off x="274430" y="2438386"/>
            <a:ext cx="1536499" cy="5808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LIC. SILVIA LAURA VARGAS CASTILLO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61" name="Rectángulo 60"/>
          <p:cNvSpPr/>
          <p:nvPr/>
        </p:nvSpPr>
        <p:spPr>
          <a:xfrm>
            <a:off x="274430" y="2816639"/>
            <a:ext cx="1536500" cy="1724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DIRECTORA DE EDUCACION </a:t>
            </a:r>
          </a:p>
          <a:p>
            <a:pPr algn="ctr"/>
            <a:endParaRPr lang="es-MX" sz="800" dirty="0"/>
          </a:p>
        </p:txBody>
      </p:sp>
      <p:sp>
        <p:nvSpPr>
          <p:cNvPr id="62" name="Rectángulo 61"/>
          <p:cNvSpPr/>
          <p:nvPr/>
        </p:nvSpPr>
        <p:spPr>
          <a:xfrm>
            <a:off x="1894439" y="2447667"/>
            <a:ext cx="1536499" cy="5808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PROFRA. ROSA MARIA DE LEIJA GONZALEZ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63" name="Rectángulo 62"/>
          <p:cNvSpPr/>
          <p:nvPr/>
        </p:nvSpPr>
        <p:spPr>
          <a:xfrm>
            <a:off x="1894439" y="2825920"/>
            <a:ext cx="1536500" cy="1724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DIRECTORA DE BIBLIOTECA</a:t>
            </a:r>
          </a:p>
          <a:p>
            <a:pPr algn="ctr"/>
            <a:endParaRPr lang="es-MX" sz="800" dirty="0"/>
          </a:p>
        </p:txBody>
      </p:sp>
      <p:sp>
        <p:nvSpPr>
          <p:cNvPr id="64" name="Rectángulo 63"/>
          <p:cNvSpPr/>
          <p:nvPr/>
        </p:nvSpPr>
        <p:spPr>
          <a:xfrm>
            <a:off x="3510991" y="2458167"/>
            <a:ext cx="1536499" cy="5808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PROFR. NOE AGUSTIN ZUÑIGA VAZQUEZ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65" name="Rectángulo 64"/>
          <p:cNvSpPr/>
          <p:nvPr/>
        </p:nvSpPr>
        <p:spPr>
          <a:xfrm>
            <a:off x="3510991" y="2836420"/>
            <a:ext cx="1536500" cy="1724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700" b="1" dirty="0"/>
          </a:p>
          <a:p>
            <a:pPr algn="ctr"/>
            <a:r>
              <a:rPr lang="es-MX" sz="700" b="1" dirty="0"/>
              <a:t>DIRECTOR CASA DE LA CULTURA </a:t>
            </a:r>
          </a:p>
          <a:p>
            <a:pPr algn="ctr"/>
            <a:endParaRPr lang="es-MX" sz="800" dirty="0"/>
          </a:p>
        </p:txBody>
      </p:sp>
      <p:sp>
        <p:nvSpPr>
          <p:cNvPr id="66" name="Rectángulo 65"/>
          <p:cNvSpPr/>
          <p:nvPr/>
        </p:nvSpPr>
        <p:spPr>
          <a:xfrm>
            <a:off x="5121475" y="2467448"/>
            <a:ext cx="1536499" cy="5808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PROFR. </a:t>
            </a:r>
            <a:r>
              <a:rPr lang="es-MX" sz="800" b="1">
                <a:solidFill>
                  <a:schemeClr val="tx1"/>
                </a:solidFill>
              </a:rPr>
              <a:t>OSCAR LUIS LÓPEZ SILVA </a:t>
            </a:r>
            <a:endParaRPr lang="es-MX" sz="800" b="1" dirty="0">
              <a:solidFill>
                <a:schemeClr val="tx1"/>
              </a:solidFill>
            </a:endParaRP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67" name="Rectángulo 66"/>
          <p:cNvSpPr/>
          <p:nvPr/>
        </p:nvSpPr>
        <p:spPr>
          <a:xfrm>
            <a:off x="5121475" y="2845701"/>
            <a:ext cx="1536500" cy="1724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DIRECTOR DE MUSEO </a:t>
            </a:r>
          </a:p>
          <a:p>
            <a:pPr algn="ctr"/>
            <a:endParaRPr lang="es-MX" sz="800" dirty="0"/>
          </a:p>
        </p:txBody>
      </p:sp>
      <p:sp>
        <p:nvSpPr>
          <p:cNvPr id="68" name="Rectángulo 67"/>
          <p:cNvSpPr/>
          <p:nvPr/>
        </p:nvSpPr>
        <p:spPr>
          <a:xfrm>
            <a:off x="474674" y="3299843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BRENDA KARENIA DESILOS ARMENDARIZ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69" name="Rectángulo 68"/>
          <p:cNvSpPr/>
          <p:nvPr/>
        </p:nvSpPr>
        <p:spPr>
          <a:xfrm>
            <a:off x="474673" y="3627600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AUXILIAR  </a:t>
            </a:r>
          </a:p>
          <a:p>
            <a:pPr algn="ctr"/>
            <a:endParaRPr lang="es-MX" sz="800" dirty="0"/>
          </a:p>
        </p:txBody>
      </p:sp>
      <p:sp>
        <p:nvSpPr>
          <p:cNvPr id="70" name="Rectángulo 69"/>
          <p:cNvSpPr/>
          <p:nvPr/>
        </p:nvSpPr>
        <p:spPr>
          <a:xfrm>
            <a:off x="474673" y="5102932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ANDRES PEDRAZA ESCOBEDO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71" name="Rectángulo 70"/>
          <p:cNvSpPr/>
          <p:nvPr/>
        </p:nvSpPr>
        <p:spPr>
          <a:xfrm>
            <a:off x="474672" y="5430689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AUXILIAR  </a:t>
            </a:r>
          </a:p>
          <a:p>
            <a:pPr algn="ctr"/>
            <a:endParaRPr lang="es-MX" sz="800" dirty="0"/>
          </a:p>
        </p:txBody>
      </p:sp>
      <p:sp>
        <p:nvSpPr>
          <p:cNvPr id="72" name="Rectángulo 71"/>
          <p:cNvSpPr/>
          <p:nvPr/>
        </p:nvSpPr>
        <p:spPr>
          <a:xfrm>
            <a:off x="474674" y="4504220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WBALDO ARGUELLO HERNANDEZ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73" name="Rectángulo 72"/>
          <p:cNvSpPr/>
          <p:nvPr/>
        </p:nvSpPr>
        <p:spPr>
          <a:xfrm>
            <a:off x="474673" y="4831977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AUXILIAR  </a:t>
            </a:r>
          </a:p>
          <a:p>
            <a:pPr algn="ctr"/>
            <a:endParaRPr lang="es-MX" sz="800" dirty="0"/>
          </a:p>
        </p:txBody>
      </p:sp>
      <p:sp>
        <p:nvSpPr>
          <p:cNvPr id="74" name="Rectángulo 73"/>
          <p:cNvSpPr/>
          <p:nvPr/>
        </p:nvSpPr>
        <p:spPr>
          <a:xfrm>
            <a:off x="474673" y="6297661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LEONCIO SANDOVAL FLORES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75" name="Rectángulo 74"/>
          <p:cNvSpPr/>
          <p:nvPr/>
        </p:nvSpPr>
        <p:spPr>
          <a:xfrm>
            <a:off x="474672" y="6625418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700" b="1" dirty="0"/>
              <a:t>AUXILIAR DE ACTO CIVICO </a:t>
            </a:r>
          </a:p>
          <a:p>
            <a:pPr algn="ctr"/>
            <a:endParaRPr lang="es-MX" sz="800" dirty="0"/>
          </a:p>
        </p:txBody>
      </p:sp>
      <p:sp>
        <p:nvSpPr>
          <p:cNvPr id="77" name="Rectángulo 76"/>
          <p:cNvSpPr/>
          <p:nvPr/>
        </p:nvSpPr>
        <p:spPr>
          <a:xfrm>
            <a:off x="474674" y="5698949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ALEJANDRO ESCOBEDO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78" name="Rectángulo 77"/>
          <p:cNvSpPr/>
          <p:nvPr/>
        </p:nvSpPr>
        <p:spPr>
          <a:xfrm>
            <a:off x="474673" y="6026706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AUXILIAR </a:t>
            </a:r>
          </a:p>
          <a:p>
            <a:pPr algn="ctr"/>
            <a:endParaRPr lang="es-MX" sz="800" dirty="0"/>
          </a:p>
        </p:txBody>
      </p:sp>
      <p:sp>
        <p:nvSpPr>
          <p:cNvPr id="79" name="Rectángulo 78"/>
          <p:cNvSpPr/>
          <p:nvPr/>
        </p:nvSpPr>
        <p:spPr>
          <a:xfrm>
            <a:off x="474673" y="7502038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MARIANO CEBALLOS ORTEGA 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80" name="Rectángulo 79"/>
          <p:cNvSpPr/>
          <p:nvPr/>
        </p:nvSpPr>
        <p:spPr>
          <a:xfrm>
            <a:off x="474672" y="7829795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VELADOR  </a:t>
            </a:r>
          </a:p>
          <a:p>
            <a:pPr algn="ctr"/>
            <a:endParaRPr lang="es-MX" sz="800" dirty="0"/>
          </a:p>
        </p:txBody>
      </p:sp>
      <p:sp>
        <p:nvSpPr>
          <p:cNvPr id="81" name="Rectángulo 80"/>
          <p:cNvSpPr/>
          <p:nvPr/>
        </p:nvSpPr>
        <p:spPr>
          <a:xfrm>
            <a:off x="474674" y="6903326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DANIELA YAMILETH PEREZ BASORIA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82" name="Rectángulo 81"/>
          <p:cNvSpPr/>
          <p:nvPr/>
        </p:nvSpPr>
        <p:spPr>
          <a:xfrm>
            <a:off x="474673" y="7231083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LIMPIEZA</a:t>
            </a:r>
          </a:p>
          <a:p>
            <a:pPr algn="ctr"/>
            <a:endParaRPr lang="es-MX" sz="800" dirty="0"/>
          </a:p>
        </p:txBody>
      </p:sp>
      <p:sp>
        <p:nvSpPr>
          <p:cNvPr id="83" name="Rectángulo 82"/>
          <p:cNvSpPr/>
          <p:nvPr/>
        </p:nvSpPr>
        <p:spPr>
          <a:xfrm>
            <a:off x="465346" y="8121376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solidFill>
                  <a:schemeClr val="tx1"/>
                </a:solidFill>
              </a:rPr>
              <a:t>C. JUAN EVARISTO HERNANDEZ HERNANDEZ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84" name="Rectángulo 83"/>
          <p:cNvSpPr/>
          <p:nvPr/>
        </p:nvSpPr>
        <p:spPr>
          <a:xfrm>
            <a:off x="465345" y="8449133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VELADOR  </a:t>
            </a:r>
          </a:p>
          <a:p>
            <a:pPr algn="ctr"/>
            <a:endParaRPr lang="es-MX" sz="800" dirty="0"/>
          </a:p>
        </p:txBody>
      </p:sp>
      <p:sp>
        <p:nvSpPr>
          <p:cNvPr id="85" name="Rectángulo 84"/>
          <p:cNvSpPr/>
          <p:nvPr/>
        </p:nvSpPr>
        <p:spPr>
          <a:xfrm>
            <a:off x="2130968" y="3898555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CINTHIA BALDERRAMA TORRES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86" name="Rectángulo 85"/>
          <p:cNvSpPr/>
          <p:nvPr/>
        </p:nvSpPr>
        <p:spPr>
          <a:xfrm>
            <a:off x="2130967" y="4226312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700" b="1" dirty="0"/>
              <a:t>TECNICO BIBLIOTECARIO </a:t>
            </a:r>
          </a:p>
          <a:p>
            <a:pPr algn="ctr"/>
            <a:endParaRPr lang="es-MX" sz="800" dirty="0"/>
          </a:p>
        </p:txBody>
      </p:sp>
      <p:sp>
        <p:nvSpPr>
          <p:cNvPr id="87" name="Rectángulo 86"/>
          <p:cNvSpPr/>
          <p:nvPr/>
        </p:nvSpPr>
        <p:spPr>
          <a:xfrm>
            <a:off x="2130969" y="3299843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ZULAY GARCIA RODRIGUEZ 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88" name="Rectángulo 87"/>
          <p:cNvSpPr/>
          <p:nvPr/>
        </p:nvSpPr>
        <p:spPr>
          <a:xfrm>
            <a:off x="2130968" y="3627600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700" b="1" dirty="0"/>
              <a:t>MAESTRA BIBLIOTECARIA   </a:t>
            </a:r>
          </a:p>
          <a:p>
            <a:pPr algn="ctr"/>
            <a:endParaRPr lang="es-MX" sz="700" dirty="0"/>
          </a:p>
        </p:txBody>
      </p:sp>
      <p:sp>
        <p:nvSpPr>
          <p:cNvPr id="91" name="Rectángulo 90"/>
          <p:cNvSpPr/>
          <p:nvPr/>
        </p:nvSpPr>
        <p:spPr>
          <a:xfrm>
            <a:off x="2130968" y="5102932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ULISES ORDUÑA JUAREZ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92" name="Rectángulo 91"/>
          <p:cNvSpPr/>
          <p:nvPr/>
        </p:nvSpPr>
        <p:spPr>
          <a:xfrm>
            <a:off x="2130967" y="5430689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PROFR. AJEDREZ  </a:t>
            </a:r>
          </a:p>
          <a:p>
            <a:pPr algn="ctr"/>
            <a:endParaRPr lang="es-MX" sz="800" dirty="0"/>
          </a:p>
        </p:txBody>
      </p:sp>
      <p:sp>
        <p:nvSpPr>
          <p:cNvPr id="97" name="Rectángulo 96"/>
          <p:cNvSpPr/>
          <p:nvPr/>
        </p:nvSpPr>
        <p:spPr>
          <a:xfrm>
            <a:off x="2130969" y="4504220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FLOR ARMENDARIZ MATA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98" name="Rectángulo 97"/>
          <p:cNvSpPr/>
          <p:nvPr/>
        </p:nvSpPr>
        <p:spPr>
          <a:xfrm>
            <a:off x="2130968" y="4831977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AUXILIAR  </a:t>
            </a:r>
          </a:p>
          <a:p>
            <a:pPr algn="ctr"/>
            <a:endParaRPr lang="es-MX" sz="800" dirty="0"/>
          </a:p>
        </p:txBody>
      </p:sp>
      <p:sp>
        <p:nvSpPr>
          <p:cNvPr id="99" name="Rectángulo 98"/>
          <p:cNvSpPr/>
          <p:nvPr/>
        </p:nvSpPr>
        <p:spPr>
          <a:xfrm>
            <a:off x="2130968" y="6297661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PATRICIA UGLADE CASTILLO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00" name="Rectángulo 99"/>
          <p:cNvSpPr/>
          <p:nvPr/>
        </p:nvSpPr>
        <p:spPr>
          <a:xfrm>
            <a:off x="2130967" y="6625418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700" b="1" dirty="0"/>
              <a:t>LIMPIEZA</a:t>
            </a:r>
          </a:p>
          <a:p>
            <a:pPr algn="ctr"/>
            <a:endParaRPr lang="es-MX" sz="800" dirty="0"/>
          </a:p>
        </p:txBody>
      </p:sp>
      <p:sp>
        <p:nvSpPr>
          <p:cNvPr id="103" name="Rectángulo 102"/>
          <p:cNvSpPr/>
          <p:nvPr/>
        </p:nvSpPr>
        <p:spPr>
          <a:xfrm>
            <a:off x="2130969" y="5698949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CELIA SAENZ GALICIA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04" name="Rectángulo 103"/>
          <p:cNvSpPr/>
          <p:nvPr/>
        </p:nvSpPr>
        <p:spPr>
          <a:xfrm>
            <a:off x="2130968" y="6026706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LIMPIEZA </a:t>
            </a:r>
          </a:p>
          <a:p>
            <a:pPr algn="ctr"/>
            <a:endParaRPr lang="es-MX" sz="800" dirty="0"/>
          </a:p>
        </p:txBody>
      </p:sp>
      <p:sp>
        <p:nvSpPr>
          <p:cNvPr id="105" name="Rectángulo 104"/>
          <p:cNvSpPr/>
          <p:nvPr/>
        </p:nvSpPr>
        <p:spPr>
          <a:xfrm>
            <a:off x="3731168" y="3898555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NELIA ISABEL MARTIN PEREZ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06" name="Rectángulo 105"/>
          <p:cNvSpPr/>
          <p:nvPr/>
        </p:nvSpPr>
        <p:spPr>
          <a:xfrm>
            <a:off x="3731167" y="4226312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MX" sz="800" b="1" dirty="0"/>
          </a:p>
          <a:p>
            <a:pPr algn="ctr"/>
            <a:r>
              <a:rPr lang="es-MX" sz="800" b="1" dirty="0"/>
              <a:t>SECRETARIA </a:t>
            </a:r>
          </a:p>
          <a:p>
            <a:pPr algn="ctr"/>
            <a:endParaRPr lang="es-MX" sz="800" dirty="0"/>
          </a:p>
        </p:txBody>
      </p:sp>
      <p:sp>
        <p:nvSpPr>
          <p:cNvPr id="107" name="Rectángulo 106"/>
          <p:cNvSpPr/>
          <p:nvPr/>
        </p:nvSpPr>
        <p:spPr>
          <a:xfrm>
            <a:off x="3731169" y="3299843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AMIR MARTINEZ VELAZQUEZ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08" name="Rectángulo 107"/>
          <p:cNvSpPr/>
          <p:nvPr/>
        </p:nvSpPr>
        <p:spPr>
          <a:xfrm>
            <a:off x="3731168" y="3627600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700" b="1" dirty="0"/>
              <a:t>PROFR. DANZA Y TEATRO   </a:t>
            </a:r>
          </a:p>
          <a:p>
            <a:pPr algn="ctr"/>
            <a:endParaRPr lang="es-MX" sz="700" dirty="0"/>
          </a:p>
        </p:txBody>
      </p:sp>
      <p:sp>
        <p:nvSpPr>
          <p:cNvPr id="109" name="Rectángulo 108"/>
          <p:cNvSpPr/>
          <p:nvPr/>
        </p:nvSpPr>
        <p:spPr>
          <a:xfrm>
            <a:off x="3731168" y="5102932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CESAR JULIAN DAVILA VELEZ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10" name="Rectángulo 109"/>
          <p:cNvSpPr/>
          <p:nvPr/>
        </p:nvSpPr>
        <p:spPr>
          <a:xfrm>
            <a:off x="3731167" y="5430689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PROFR. DE MUSICA  </a:t>
            </a:r>
          </a:p>
          <a:p>
            <a:pPr algn="ctr"/>
            <a:endParaRPr lang="es-MX" sz="800" dirty="0"/>
          </a:p>
        </p:txBody>
      </p:sp>
      <p:sp>
        <p:nvSpPr>
          <p:cNvPr id="111" name="Rectángulo 110"/>
          <p:cNvSpPr/>
          <p:nvPr/>
        </p:nvSpPr>
        <p:spPr>
          <a:xfrm>
            <a:off x="3731169" y="4504220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WBALDO ARGUELLO HERNANDEZ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12" name="Rectángulo 111"/>
          <p:cNvSpPr/>
          <p:nvPr/>
        </p:nvSpPr>
        <p:spPr>
          <a:xfrm>
            <a:off x="3731168" y="4831977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AUXILIAR  </a:t>
            </a:r>
          </a:p>
          <a:p>
            <a:pPr algn="ctr"/>
            <a:endParaRPr lang="es-MX" sz="800" dirty="0"/>
          </a:p>
        </p:txBody>
      </p:sp>
      <p:sp>
        <p:nvSpPr>
          <p:cNvPr id="113" name="Rectángulo 112"/>
          <p:cNvSpPr/>
          <p:nvPr/>
        </p:nvSpPr>
        <p:spPr>
          <a:xfrm>
            <a:off x="3731168" y="6297661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IGNACIA PONCE MENDEZ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14" name="Rectángulo 113"/>
          <p:cNvSpPr/>
          <p:nvPr/>
        </p:nvSpPr>
        <p:spPr>
          <a:xfrm>
            <a:off x="3731167" y="6625418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700" b="1" dirty="0"/>
              <a:t>SECRETARIA </a:t>
            </a:r>
          </a:p>
          <a:p>
            <a:pPr algn="ctr"/>
            <a:endParaRPr lang="es-MX" sz="800" dirty="0"/>
          </a:p>
        </p:txBody>
      </p:sp>
      <p:sp>
        <p:nvSpPr>
          <p:cNvPr id="115" name="Rectángulo 114"/>
          <p:cNvSpPr/>
          <p:nvPr/>
        </p:nvSpPr>
        <p:spPr>
          <a:xfrm>
            <a:off x="3731169" y="5698949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MIGUEL ANGEL RIVERA VEGA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18" name="Rectángulo 117"/>
          <p:cNvSpPr/>
          <p:nvPr/>
        </p:nvSpPr>
        <p:spPr>
          <a:xfrm>
            <a:off x="3731168" y="6026706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PROFR. PINTURA  </a:t>
            </a:r>
          </a:p>
          <a:p>
            <a:pPr algn="ctr"/>
            <a:endParaRPr lang="es-MX" sz="800" dirty="0"/>
          </a:p>
        </p:txBody>
      </p:sp>
      <p:sp>
        <p:nvSpPr>
          <p:cNvPr id="121" name="Rectángulo 120"/>
          <p:cNvSpPr/>
          <p:nvPr/>
        </p:nvSpPr>
        <p:spPr>
          <a:xfrm>
            <a:off x="5335564" y="3906175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MARIA SANTOS DAVILA 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22" name="Rectángulo 121"/>
          <p:cNvSpPr/>
          <p:nvPr/>
        </p:nvSpPr>
        <p:spPr>
          <a:xfrm>
            <a:off x="5335563" y="4233932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AUXILIAR  </a:t>
            </a:r>
          </a:p>
          <a:p>
            <a:pPr algn="ctr"/>
            <a:endParaRPr lang="es-MX" sz="800" dirty="0"/>
          </a:p>
        </p:txBody>
      </p:sp>
      <p:sp>
        <p:nvSpPr>
          <p:cNvPr id="124" name="Rectángulo 123"/>
          <p:cNvSpPr/>
          <p:nvPr/>
        </p:nvSpPr>
        <p:spPr>
          <a:xfrm>
            <a:off x="5335565" y="3307463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ANA ELVA MEDINA RUIZ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25" name="Rectángulo 124"/>
          <p:cNvSpPr/>
          <p:nvPr/>
        </p:nvSpPr>
        <p:spPr>
          <a:xfrm>
            <a:off x="5335564" y="3635220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SECRETARIA </a:t>
            </a:r>
          </a:p>
          <a:p>
            <a:pPr algn="ctr"/>
            <a:endParaRPr lang="es-MX" sz="800" dirty="0"/>
          </a:p>
        </p:txBody>
      </p:sp>
      <p:sp>
        <p:nvSpPr>
          <p:cNvPr id="130" name="Rectángulo 129"/>
          <p:cNvSpPr/>
          <p:nvPr/>
        </p:nvSpPr>
        <p:spPr>
          <a:xfrm>
            <a:off x="5335565" y="4511840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NOHEMI HERNANDEZ PORRAS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33" name="Rectángulo 132"/>
          <p:cNvSpPr/>
          <p:nvPr/>
        </p:nvSpPr>
        <p:spPr>
          <a:xfrm>
            <a:off x="5335564" y="4839597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LIMPIEZA  </a:t>
            </a:r>
          </a:p>
          <a:p>
            <a:pPr algn="ctr"/>
            <a:endParaRPr lang="es-MX" sz="800" dirty="0"/>
          </a:p>
        </p:txBody>
      </p:sp>
      <p:sp>
        <p:nvSpPr>
          <p:cNvPr id="141" name="Rectángulo 140"/>
          <p:cNvSpPr/>
          <p:nvPr/>
        </p:nvSpPr>
        <p:spPr>
          <a:xfrm>
            <a:off x="3731168" y="6903326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C. ROSA GLORIA HERNANDEZ MARTIN </a:t>
            </a:r>
          </a:p>
          <a:p>
            <a:pPr algn="ctr"/>
            <a:endParaRPr lang="es-MX" sz="800" b="1" dirty="0">
              <a:solidFill>
                <a:schemeClr val="tx1"/>
              </a:solidFill>
            </a:endParaRPr>
          </a:p>
        </p:txBody>
      </p:sp>
      <p:sp>
        <p:nvSpPr>
          <p:cNvPr id="142" name="Rectángulo 141"/>
          <p:cNvSpPr/>
          <p:nvPr/>
        </p:nvSpPr>
        <p:spPr>
          <a:xfrm>
            <a:off x="3731167" y="7231083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/>
          </a:p>
          <a:p>
            <a:pPr algn="ctr"/>
            <a:r>
              <a:rPr lang="es-MX" sz="800" b="1" dirty="0"/>
              <a:t>LIMPIEZA</a:t>
            </a:r>
          </a:p>
          <a:p>
            <a:pPr algn="ctr"/>
            <a:endParaRPr lang="es-MX" sz="800" dirty="0"/>
          </a:p>
        </p:txBody>
      </p:sp>
      <p:cxnSp>
        <p:nvCxnSpPr>
          <p:cNvPr id="15" name="Conector recto 14"/>
          <p:cNvCxnSpPr/>
          <p:nvPr/>
        </p:nvCxnSpPr>
        <p:spPr>
          <a:xfrm>
            <a:off x="244281" y="3600701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3" name="Conector recto 142"/>
          <p:cNvCxnSpPr/>
          <p:nvPr/>
        </p:nvCxnSpPr>
        <p:spPr>
          <a:xfrm>
            <a:off x="256980" y="4209811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4" name="Conector recto 143"/>
          <p:cNvCxnSpPr/>
          <p:nvPr/>
        </p:nvCxnSpPr>
        <p:spPr>
          <a:xfrm>
            <a:off x="245770" y="5405289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5" name="Conector recto 144"/>
          <p:cNvCxnSpPr/>
          <p:nvPr/>
        </p:nvCxnSpPr>
        <p:spPr>
          <a:xfrm>
            <a:off x="258469" y="6575897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6" name="Conector recto 145"/>
          <p:cNvCxnSpPr/>
          <p:nvPr/>
        </p:nvCxnSpPr>
        <p:spPr>
          <a:xfrm>
            <a:off x="245769" y="4802776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7" name="Conector recto 146"/>
          <p:cNvCxnSpPr/>
          <p:nvPr/>
        </p:nvCxnSpPr>
        <p:spPr>
          <a:xfrm>
            <a:off x="276402" y="6002585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8" name="Conector recto 147"/>
          <p:cNvCxnSpPr/>
          <p:nvPr/>
        </p:nvCxnSpPr>
        <p:spPr>
          <a:xfrm>
            <a:off x="271168" y="7809475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9" name="Conector recto 148"/>
          <p:cNvCxnSpPr/>
          <p:nvPr/>
        </p:nvCxnSpPr>
        <p:spPr>
          <a:xfrm>
            <a:off x="271167" y="8423733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1" name="Conector recto 150"/>
          <p:cNvCxnSpPr/>
          <p:nvPr/>
        </p:nvCxnSpPr>
        <p:spPr>
          <a:xfrm>
            <a:off x="271167" y="7210763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0" name="Conector recto 229"/>
          <p:cNvCxnSpPr>
            <a:stCxn id="61" idx="2"/>
          </p:cNvCxnSpPr>
          <p:nvPr/>
        </p:nvCxnSpPr>
        <p:spPr>
          <a:xfrm flipH="1">
            <a:off x="1042679" y="2989113"/>
            <a:ext cx="1" cy="31073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4" name="Conector recto 153"/>
          <p:cNvCxnSpPr/>
          <p:nvPr/>
        </p:nvCxnSpPr>
        <p:spPr>
          <a:xfrm flipH="1">
            <a:off x="2695065" y="3015421"/>
            <a:ext cx="1" cy="31073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8" name="Conector recto 157"/>
          <p:cNvCxnSpPr/>
          <p:nvPr/>
        </p:nvCxnSpPr>
        <p:spPr>
          <a:xfrm flipH="1">
            <a:off x="4264501" y="3027213"/>
            <a:ext cx="1" cy="31073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0" name="Conector recto 159"/>
          <p:cNvCxnSpPr/>
          <p:nvPr/>
        </p:nvCxnSpPr>
        <p:spPr>
          <a:xfrm flipH="1">
            <a:off x="5915438" y="3065329"/>
            <a:ext cx="1" cy="31073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1" name="Conector recto 160"/>
          <p:cNvCxnSpPr/>
          <p:nvPr/>
        </p:nvCxnSpPr>
        <p:spPr>
          <a:xfrm>
            <a:off x="1813521" y="3608321"/>
            <a:ext cx="28398" cy="2954134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2" name="Conector recto 161"/>
          <p:cNvCxnSpPr/>
          <p:nvPr/>
        </p:nvCxnSpPr>
        <p:spPr>
          <a:xfrm>
            <a:off x="1819126" y="3600701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3" name="Conector recto 162"/>
          <p:cNvCxnSpPr/>
          <p:nvPr/>
        </p:nvCxnSpPr>
        <p:spPr>
          <a:xfrm>
            <a:off x="1831825" y="4209811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4" name="Conector recto 163"/>
          <p:cNvCxnSpPr/>
          <p:nvPr/>
        </p:nvCxnSpPr>
        <p:spPr>
          <a:xfrm>
            <a:off x="1820615" y="5405289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5" name="Conector recto 164"/>
          <p:cNvCxnSpPr/>
          <p:nvPr/>
        </p:nvCxnSpPr>
        <p:spPr>
          <a:xfrm>
            <a:off x="1825694" y="6575897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6" name="Conector recto 165"/>
          <p:cNvCxnSpPr/>
          <p:nvPr/>
        </p:nvCxnSpPr>
        <p:spPr>
          <a:xfrm>
            <a:off x="1820614" y="4802776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7" name="Conector recto 166"/>
          <p:cNvCxnSpPr/>
          <p:nvPr/>
        </p:nvCxnSpPr>
        <p:spPr>
          <a:xfrm>
            <a:off x="1851247" y="6002585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1" name="Conector recto 170"/>
          <p:cNvCxnSpPr/>
          <p:nvPr/>
        </p:nvCxnSpPr>
        <p:spPr>
          <a:xfrm>
            <a:off x="3468814" y="3594879"/>
            <a:ext cx="19794" cy="3623504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2" name="Conector recto 171"/>
          <p:cNvCxnSpPr/>
          <p:nvPr/>
        </p:nvCxnSpPr>
        <p:spPr>
          <a:xfrm>
            <a:off x="3474419" y="3594879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4" name="Conector recto 173"/>
          <p:cNvCxnSpPr/>
          <p:nvPr/>
        </p:nvCxnSpPr>
        <p:spPr>
          <a:xfrm>
            <a:off x="3487118" y="4196369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5" name="Conector recto 174"/>
          <p:cNvCxnSpPr/>
          <p:nvPr/>
        </p:nvCxnSpPr>
        <p:spPr>
          <a:xfrm>
            <a:off x="3475908" y="5391847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6" name="Conector recto 175"/>
          <p:cNvCxnSpPr/>
          <p:nvPr/>
        </p:nvCxnSpPr>
        <p:spPr>
          <a:xfrm>
            <a:off x="3488607" y="6562455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7" name="Conector recto 176"/>
          <p:cNvCxnSpPr/>
          <p:nvPr/>
        </p:nvCxnSpPr>
        <p:spPr>
          <a:xfrm>
            <a:off x="3475907" y="4789334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8" name="Conector recto 177"/>
          <p:cNvCxnSpPr/>
          <p:nvPr/>
        </p:nvCxnSpPr>
        <p:spPr>
          <a:xfrm>
            <a:off x="3491300" y="5989143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5" name="Conector recto 184"/>
          <p:cNvCxnSpPr/>
          <p:nvPr/>
        </p:nvCxnSpPr>
        <p:spPr>
          <a:xfrm>
            <a:off x="3501305" y="7204941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6" name="Conector recto 185"/>
          <p:cNvCxnSpPr/>
          <p:nvPr/>
        </p:nvCxnSpPr>
        <p:spPr>
          <a:xfrm>
            <a:off x="5100798" y="3608321"/>
            <a:ext cx="3154" cy="1194455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7" name="Conector recto 186"/>
          <p:cNvCxnSpPr/>
          <p:nvPr/>
        </p:nvCxnSpPr>
        <p:spPr>
          <a:xfrm>
            <a:off x="5106403" y="3608321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7" name="Conector recto 196"/>
          <p:cNvCxnSpPr/>
          <p:nvPr/>
        </p:nvCxnSpPr>
        <p:spPr>
          <a:xfrm>
            <a:off x="5103862" y="4209811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0" name="Conector recto 199"/>
          <p:cNvCxnSpPr/>
          <p:nvPr/>
        </p:nvCxnSpPr>
        <p:spPr>
          <a:xfrm>
            <a:off x="5107891" y="4802776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16173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4630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PARQUES Y JARDINES 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69655" y="4568429"/>
            <a:ext cx="2025817" cy="77718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b="1" dirty="0">
                <a:solidFill>
                  <a:schemeClr val="tx1"/>
                </a:solidFill>
              </a:rPr>
              <a:t>T.P SERGIO ENRIQUE SILVA CRUZ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169655" y="5064198"/>
            <a:ext cx="2025818" cy="2206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b="1" dirty="0"/>
              <a:t>DIRECTOR 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638" y="11140370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2491535" y="2686277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ONESIMO PEDRAZA PULIDO 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0" name="Rectángulo 9"/>
          <p:cNvSpPr/>
          <p:nvPr/>
        </p:nvSpPr>
        <p:spPr>
          <a:xfrm>
            <a:off x="2491534" y="3296651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CARLOS MEDINA RUIZ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2491533" y="3927206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AMALIO PEDRAZA PULIDO 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2491532" y="4557993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SONIA LETICIA MARTINEZ CABRIALES </a:t>
            </a:r>
          </a:p>
          <a:p>
            <a:pPr algn="ctr"/>
            <a:endParaRPr lang="es-MX" sz="1000" b="1" dirty="0"/>
          </a:p>
        </p:txBody>
      </p:sp>
      <p:sp>
        <p:nvSpPr>
          <p:cNvPr id="13" name="Rectángulo 12"/>
          <p:cNvSpPr/>
          <p:nvPr/>
        </p:nvSpPr>
        <p:spPr>
          <a:xfrm>
            <a:off x="2491531" y="5184026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HUMBERTO CARDENAS VILLAFUERTE </a:t>
            </a:r>
          </a:p>
          <a:p>
            <a:pPr algn="ctr"/>
            <a:endParaRPr lang="es-MX" sz="1000" b="1" dirty="0"/>
          </a:p>
        </p:txBody>
      </p:sp>
      <p:sp>
        <p:nvSpPr>
          <p:cNvPr id="15" name="Rectángulo 14"/>
          <p:cNvSpPr/>
          <p:nvPr/>
        </p:nvSpPr>
        <p:spPr>
          <a:xfrm>
            <a:off x="2491529" y="3091861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UNIDAD DEPORTIVA  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2495900" y="3719811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300000"/>
              </a:lnSpc>
            </a:pPr>
            <a:r>
              <a:rPr lang="es-MX" sz="1000" b="1" dirty="0"/>
              <a:t>PLAZA DE COL. BROWNSVILLE</a:t>
            </a:r>
          </a:p>
          <a:p>
            <a:pPr algn="ctr"/>
            <a:endParaRPr lang="es-MX" sz="1000" b="1" dirty="0"/>
          </a:p>
        </p:txBody>
      </p:sp>
      <p:sp>
        <p:nvSpPr>
          <p:cNvPr id="17" name="Rectángulo 16"/>
          <p:cNvSpPr/>
          <p:nvPr/>
        </p:nvSpPr>
        <p:spPr>
          <a:xfrm>
            <a:off x="2491529" y="4337300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PLAZA PRINCIPAL 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2491529" y="4967201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PLAZA NUEVO TAMAULIPAS 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2491529" y="5613374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JARDINES DE LA “Y”</a:t>
            </a:r>
          </a:p>
        </p:txBody>
      </p:sp>
      <p:cxnSp>
        <p:nvCxnSpPr>
          <p:cNvPr id="21" name="Conector recto 20"/>
          <p:cNvCxnSpPr/>
          <p:nvPr/>
        </p:nvCxnSpPr>
        <p:spPr>
          <a:xfrm>
            <a:off x="2324581" y="2231571"/>
            <a:ext cx="0" cy="8338458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2191665" y="5154383"/>
            <a:ext cx="13561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2325481" y="3704981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2" name="Rectángulo 41"/>
          <p:cNvSpPr/>
          <p:nvPr/>
        </p:nvSpPr>
        <p:spPr>
          <a:xfrm>
            <a:off x="2491529" y="2081011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GREGORIO SANCHEZ MATA  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43" name="Rectángulo 42"/>
          <p:cNvSpPr/>
          <p:nvPr/>
        </p:nvSpPr>
        <p:spPr>
          <a:xfrm>
            <a:off x="2491523" y="2314167"/>
            <a:ext cx="1935316" cy="28414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PARQUE DE BEISBOL EFRAÍN DE LEIJA VARGAS</a:t>
            </a:r>
            <a:r>
              <a:rPr lang="es-MX" sz="1100" b="1" dirty="0"/>
              <a:t>  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2491527" y="5828280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LUIS HERNANDEZ MOLINA</a:t>
            </a:r>
          </a:p>
          <a:p>
            <a:pPr algn="ctr"/>
            <a:endParaRPr lang="es-MX" sz="1000" b="1" dirty="0"/>
          </a:p>
        </p:txBody>
      </p:sp>
      <p:sp>
        <p:nvSpPr>
          <p:cNvPr id="45" name="Rectángulo 44"/>
          <p:cNvSpPr/>
          <p:nvPr/>
        </p:nvSpPr>
        <p:spPr>
          <a:xfrm>
            <a:off x="2491526" y="6440017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ENRIQUE FIGUEROA HERNANDEZ </a:t>
            </a:r>
          </a:p>
          <a:p>
            <a:pPr algn="ctr"/>
            <a:endParaRPr lang="es-MX" sz="1000" b="1" dirty="0"/>
          </a:p>
        </p:txBody>
      </p:sp>
      <p:sp>
        <p:nvSpPr>
          <p:cNvPr id="46" name="Rectángulo 45"/>
          <p:cNvSpPr/>
          <p:nvPr/>
        </p:nvSpPr>
        <p:spPr>
          <a:xfrm>
            <a:off x="2491525" y="7056525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ANTONIO BANDA JIMENEZ </a:t>
            </a:r>
          </a:p>
          <a:p>
            <a:pPr algn="ctr"/>
            <a:endParaRPr lang="es-MX" sz="1000" b="1" dirty="0"/>
          </a:p>
        </p:txBody>
      </p:sp>
      <p:sp>
        <p:nvSpPr>
          <p:cNvPr id="47" name="Rectángulo 46"/>
          <p:cNvSpPr/>
          <p:nvPr/>
        </p:nvSpPr>
        <p:spPr>
          <a:xfrm>
            <a:off x="2491523" y="6238374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PARQUE DE BEISBOL INFANTIL </a:t>
            </a:r>
          </a:p>
        </p:txBody>
      </p:sp>
      <p:sp>
        <p:nvSpPr>
          <p:cNvPr id="48" name="Rectángulo 47"/>
          <p:cNvSpPr/>
          <p:nvPr/>
        </p:nvSpPr>
        <p:spPr>
          <a:xfrm>
            <a:off x="2491523" y="6849225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PLAZA DE LA REVER </a:t>
            </a:r>
          </a:p>
        </p:txBody>
      </p:sp>
      <p:sp>
        <p:nvSpPr>
          <p:cNvPr id="49" name="Rectángulo 48"/>
          <p:cNvSpPr/>
          <p:nvPr/>
        </p:nvSpPr>
        <p:spPr>
          <a:xfrm>
            <a:off x="2491523" y="7485873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PLAZA PRINCIPAL </a:t>
            </a:r>
          </a:p>
        </p:txBody>
      </p:sp>
      <p:sp>
        <p:nvSpPr>
          <p:cNvPr id="50" name="Rectángulo 49"/>
          <p:cNvSpPr/>
          <p:nvPr/>
        </p:nvSpPr>
        <p:spPr>
          <a:xfrm>
            <a:off x="4526459" y="2693116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JOSE ALBERTO GONZALEZ PEREZ</a:t>
            </a:r>
          </a:p>
          <a:p>
            <a:pPr algn="ctr"/>
            <a:endParaRPr lang="es-MX" sz="1000" b="1" dirty="0"/>
          </a:p>
        </p:txBody>
      </p:sp>
      <p:sp>
        <p:nvSpPr>
          <p:cNvPr id="51" name="Rectángulo 50"/>
          <p:cNvSpPr/>
          <p:nvPr/>
        </p:nvSpPr>
        <p:spPr>
          <a:xfrm>
            <a:off x="4526458" y="3313015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FRANCISCO AVALOS FLORES </a:t>
            </a:r>
          </a:p>
          <a:p>
            <a:pPr algn="ctr"/>
            <a:endParaRPr lang="es-MX" sz="1000" b="1" dirty="0"/>
          </a:p>
        </p:txBody>
      </p:sp>
      <p:sp>
        <p:nvSpPr>
          <p:cNvPr id="52" name="Rectángulo 51"/>
          <p:cNvSpPr/>
          <p:nvPr/>
        </p:nvSpPr>
        <p:spPr>
          <a:xfrm>
            <a:off x="4526457" y="3934045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DELFINO CORONADO MALDONADO </a:t>
            </a:r>
          </a:p>
          <a:p>
            <a:pPr algn="ctr"/>
            <a:endParaRPr lang="es-MX" sz="1000" b="1" dirty="0"/>
          </a:p>
        </p:txBody>
      </p:sp>
      <p:sp>
        <p:nvSpPr>
          <p:cNvPr id="53" name="Rectángulo 52"/>
          <p:cNvSpPr/>
          <p:nvPr/>
        </p:nvSpPr>
        <p:spPr>
          <a:xfrm>
            <a:off x="4526456" y="4545782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GUADALUPE GARCÍA RUBIO</a:t>
            </a:r>
          </a:p>
          <a:p>
            <a:pPr algn="ctr"/>
            <a:endParaRPr lang="es-MX" sz="1000" b="1" dirty="0"/>
          </a:p>
        </p:txBody>
      </p:sp>
      <p:sp>
        <p:nvSpPr>
          <p:cNvPr id="54" name="Rectángulo 53"/>
          <p:cNvSpPr/>
          <p:nvPr/>
        </p:nvSpPr>
        <p:spPr>
          <a:xfrm>
            <a:off x="4526455" y="5181340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CARLOS EMANUEL ZAMORA SAAVEDRA </a:t>
            </a:r>
          </a:p>
          <a:p>
            <a:pPr algn="ctr"/>
            <a:endParaRPr lang="es-MX" sz="1000" b="1" dirty="0"/>
          </a:p>
        </p:txBody>
      </p:sp>
      <p:sp>
        <p:nvSpPr>
          <p:cNvPr id="55" name="Rectángulo 54"/>
          <p:cNvSpPr/>
          <p:nvPr/>
        </p:nvSpPr>
        <p:spPr>
          <a:xfrm>
            <a:off x="4526453" y="3098700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/>
              <a:t>AREA VERDE COL. AMPLIACION ARBOLEDAS</a:t>
            </a:r>
          </a:p>
        </p:txBody>
      </p:sp>
      <p:sp>
        <p:nvSpPr>
          <p:cNvPr id="56" name="Rectángulo 55"/>
          <p:cNvSpPr/>
          <p:nvPr/>
        </p:nvSpPr>
        <p:spPr>
          <a:xfrm>
            <a:off x="4526453" y="3715055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MANTENIMIENTO DEL EDIFICIO </a:t>
            </a:r>
          </a:p>
        </p:txBody>
      </p:sp>
      <p:sp>
        <p:nvSpPr>
          <p:cNvPr id="57" name="Rectángulo 56"/>
          <p:cNvSpPr/>
          <p:nvPr/>
        </p:nvSpPr>
        <p:spPr>
          <a:xfrm>
            <a:off x="4526453" y="4344139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PLAZA PRINCIPAL </a:t>
            </a:r>
          </a:p>
        </p:txBody>
      </p:sp>
      <p:sp>
        <p:nvSpPr>
          <p:cNvPr id="58" name="Rectángulo 57"/>
          <p:cNvSpPr/>
          <p:nvPr/>
        </p:nvSpPr>
        <p:spPr>
          <a:xfrm>
            <a:off x="4526453" y="4954990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PARQUE COL. LUIS CABALLERO </a:t>
            </a:r>
          </a:p>
        </p:txBody>
      </p:sp>
      <p:sp>
        <p:nvSpPr>
          <p:cNvPr id="59" name="Rectángulo 58"/>
          <p:cNvSpPr/>
          <p:nvPr/>
        </p:nvSpPr>
        <p:spPr>
          <a:xfrm>
            <a:off x="4526453" y="5610688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PLAZA DE LA CONSTITUCIÓN </a:t>
            </a:r>
          </a:p>
        </p:txBody>
      </p:sp>
      <p:sp>
        <p:nvSpPr>
          <p:cNvPr id="60" name="Rectángulo 59"/>
          <p:cNvSpPr/>
          <p:nvPr/>
        </p:nvSpPr>
        <p:spPr>
          <a:xfrm>
            <a:off x="4526453" y="2078325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FIDEL CASTILLO CISNEROS </a:t>
            </a:r>
          </a:p>
          <a:p>
            <a:pPr algn="ctr"/>
            <a:endParaRPr lang="es-MX" sz="1000" b="1" dirty="0"/>
          </a:p>
        </p:txBody>
      </p:sp>
      <p:sp>
        <p:nvSpPr>
          <p:cNvPr id="61" name="Rectángulo 60"/>
          <p:cNvSpPr/>
          <p:nvPr/>
        </p:nvSpPr>
        <p:spPr>
          <a:xfrm>
            <a:off x="4526447" y="2483909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PLAZA “EL PARAISO”</a:t>
            </a:r>
          </a:p>
        </p:txBody>
      </p:sp>
      <p:sp>
        <p:nvSpPr>
          <p:cNvPr id="62" name="Rectángulo 61"/>
          <p:cNvSpPr/>
          <p:nvPr/>
        </p:nvSpPr>
        <p:spPr>
          <a:xfrm>
            <a:off x="4526451" y="5816069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MARIBEL VILLANUEVA MELENDEZ </a:t>
            </a:r>
          </a:p>
          <a:p>
            <a:pPr algn="ctr"/>
            <a:endParaRPr lang="es-MX" sz="1000" b="1" dirty="0"/>
          </a:p>
        </p:txBody>
      </p:sp>
      <p:sp>
        <p:nvSpPr>
          <p:cNvPr id="63" name="Rectángulo 62"/>
          <p:cNvSpPr/>
          <p:nvPr/>
        </p:nvSpPr>
        <p:spPr>
          <a:xfrm>
            <a:off x="4526450" y="6437331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ANA VIOLETA ROSALES GUERRA</a:t>
            </a:r>
          </a:p>
          <a:p>
            <a:pPr algn="ctr"/>
            <a:endParaRPr lang="es-MX" sz="1000" b="1" dirty="0"/>
          </a:p>
        </p:txBody>
      </p:sp>
      <p:sp>
        <p:nvSpPr>
          <p:cNvPr id="64" name="Rectángulo 63"/>
          <p:cNvSpPr/>
          <p:nvPr/>
        </p:nvSpPr>
        <p:spPr>
          <a:xfrm>
            <a:off x="4526449" y="7063364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JOSE JACOBO BENITEZ DIAZ</a:t>
            </a:r>
          </a:p>
          <a:p>
            <a:pPr algn="ctr"/>
            <a:endParaRPr lang="es-MX" sz="1000" b="1" dirty="0"/>
          </a:p>
        </p:txBody>
      </p:sp>
      <p:sp>
        <p:nvSpPr>
          <p:cNvPr id="65" name="Rectángulo 64"/>
          <p:cNvSpPr/>
          <p:nvPr/>
        </p:nvSpPr>
        <p:spPr>
          <a:xfrm>
            <a:off x="4526447" y="6226163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PLAZA CONSTITUCIÓN </a:t>
            </a:r>
          </a:p>
        </p:txBody>
      </p:sp>
      <p:sp>
        <p:nvSpPr>
          <p:cNvPr id="66" name="Rectángulo 65"/>
          <p:cNvSpPr/>
          <p:nvPr/>
        </p:nvSpPr>
        <p:spPr>
          <a:xfrm>
            <a:off x="4526447" y="6846539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PLAZA CONSTITUCIÓN </a:t>
            </a:r>
          </a:p>
        </p:txBody>
      </p:sp>
      <p:sp>
        <p:nvSpPr>
          <p:cNvPr id="67" name="Rectángulo 66"/>
          <p:cNvSpPr/>
          <p:nvPr/>
        </p:nvSpPr>
        <p:spPr>
          <a:xfrm>
            <a:off x="4526447" y="7472300"/>
            <a:ext cx="1935316" cy="13632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VELADOR CAMP. DEL AYUNTAMIENTO </a:t>
            </a:r>
          </a:p>
        </p:txBody>
      </p:sp>
      <p:cxnSp>
        <p:nvCxnSpPr>
          <p:cNvPr id="71" name="Conector recto 70"/>
          <p:cNvCxnSpPr/>
          <p:nvPr/>
        </p:nvCxnSpPr>
        <p:spPr>
          <a:xfrm>
            <a:off x="2324581" y="3060106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2" name="Conector recto 71"/>
          <p:cNvCxnSpPr/>
          <p:nvPr/>
        </p:nvCxnSpPr>
        <p:spPr>
          <a:xfrm>
            <a:off x="2324581" y="4318940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3" name="Conector recto 72"/>
          <p:cNvCxnSpPr/>
          <p:nvPr/>
        </p:nvCxnSpPr>
        <p:spPr>
          <a:xfrm>
            <a:off x="2324581" y="4936667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4" name="Conector recto 73"/>
          <p:cNvCxnSpPr/>
          <p:nvPr/>
        </p:nvCxnSpPr>
        <p:spPr>
          <a:xfrm>
            <a:off x="2324581" y="6211770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5" name="Conector recto 74"/>
          <p:cNvCxnSpPr/>
          <p:nvPr/>
        </p:nvCxnSpPr>
        <p:spPr>
          <a:xfrm>
            <a:off x="2324581" y="6818485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6" name="Conector recto 75"/>
          <p:cNvCxnSpPr/>
          <p:nvPr/>
        </p:nvCxnSpPr>
        <p:spPr>
          <a:xfrm>
            <a:off x="2324581" y="7447814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7" name="Conector recto 76"/>
          <p:cNvCxnSpPr/>
          <p:nvPr/>
        </p:nvCxnSpPr>
        <p:spPr>
          <a:xfrm>
            <a:off x="2324581" y="8074746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8" name="Conector recto 77"/>
          <p:cNvCxnSpPr/>
          <p:nvPr/>
        </p:nvCxnSpPr>
        <p:spPr>
          <a:xfrm>
            <a:off x="2342795" y="8749944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4" name="Rectángulo 83"/>
          <p:cNvSpPr/>
          <p:nvPr/>
        </p:nvSpPr>
        <p:spPr>
          <a:xfrm>
            <a:off x="4526446" y="7711012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ROBERTO YAÑEZ OLIVARES</a:t>
            </a:r>
          </a:p>
          <a:p>
            <a:pPr algn="ctr"/>
            <a:endParaRPr lang="es-MX" sz="1000" b="1" dirty="0"/>
          </a:p>
        </p:txBody>
      </p:sp>
      <p:sp>
        <p:nvSpPr>
          <p:cNvPr id="85" name="Rectángulo 84"/>
          <p:cNvSpPr/>
          <p:nvPr/>
        </p:nvSpPr>
        <p:spPr>
          <a:xfrm>
            <a:off x="4526444" y="8140360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VELADOR </a:t>
            </a:r>
          </a:p>
        </p:txBody>
      </p:sp>
      <p:cxnSp>
        <p:nvCxnSpPr>
          <p:cNvPr id="86" name="Conector recto 85"/>
          <p:cNvCxnSpPr/>
          <p:nvPr/>
        </p:nvCxnSpPr>
        <p:spPr>
          <a:xfrm>
            <a:off x="4421260" y="2443974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7" name="Conector recto 86"/>
          <p:cNvCxnSpPr/>
          <p:nvPr/>
        </p:nvCxnSpPr>
        <p:spPr>
          <a:xfrm>
            <a:off x="4357604" y="3060603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8" name="Conector recto 87"/>
          <p:cNvCxnSpPr/>
          <p:nvPr/>
        </p:nvCxnSpPr>
        <p:spPr>
          <a:xfrm>
            <a:off x="4369936" y="3693137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9" name="Conector recto 88"/>
          <p:cNvCxnSpPr/>
          <p:nvPr/>
        </p:nvCxnSpPr>
        <p:spPr>
          <a:xfrm>
            <a:off x="4359050" y="4315564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0" name="Conector recto 89"/>
          <p:cNvCxnSpPr/>
          <p:nvPr/>
        </p:nvCxnSpPr>
        <p:spPr>
          <a:xfrm>
            <a:off x="4369936" y="5548262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1" name="Conector recto 90"/>
          <p:cNvCxnSpPr/>
          <p:nvPr/>
        </p:nvCxnSpPr>
        <p:spPr>
          <a:xfrm>
            <a:off x="4359050" y="6202352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2" name="Conector recto 91"/>
          <p:cNvCxnSpPr/>
          <p:nvPr/>
        </p:nvCxnSpPr>
        <p:spPr>
          <a:xfrm>
            <a:off x="4377716" y="6811124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3" name="Conector recto 92"/>
          <p:cNvCxnSpPr/>
          <p:nvPr/>
        </p:nvCxnSpPr>
        <p:spPr>
          <a:xfrm>
            <a:off x="4380822" y="7458612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4" name="Conector recto 93"/>
          <p:cNvCxnSpPr/>
          <p:nvPr/>
        </p:nvCxnSpPr>
        <p:spPr>
          <a:xfrm>
            <a:off x="4355944" y="8073738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9" name="Rectángulo 78"/>
          <p:cNvSpPr/>
          <p:nvPr/>
        </p:nvSpPr>
        <p:spPr>
          <a:xfrm>
            <a:off x="2484197" y="7684541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ALBERTA CASTILLO SALAS </a:t>
            </a:r>
          </a:p>
        </p:txBody>
      </p:sp>
      <p:sp>
        <p:nvSpPr>
          <p:cNvPr id="80" name="Rectángulo 79"/>
          <p:cNvSpPr/>
          <p:nvPr/>
        </p:nvSpPr>
        <p:spPr>
          <a:xfrm>
            <a:off x="2484195" y="8113889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AUXILIAR</a:t>
            </a:r>
          </a:p>
        </p:txBody>
      </p:sp>
      <p:sp>
        <p:nvSpPr>
          <p:cNvPr id="81" name="Rectángulo 80"/>
          <p:cNvSpPr/>
          <p:nvPr/>
        </p:nvSpPr>
        <p:spPr>
          <a:xfrm>
            <a:off x="2484195" y="8322899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MARIA TERESA SALAS RUIZ </a:t>
            </a:r>
          </a:p>
        </p:txBody>
      </p:sp>
      <p:sp>
        <p:nvSpPr>
          <p:cNvPr id="82" name="Rectángulo 81"/>
          <p:cNvSpPr/>
          <p:nvPr/>
        </p:nvSpPr>
        <p:spPr>
          <a:xfrm>
            <a:off x="2484193" y="8752247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AUXILIAR </a:t>
            </a:r>
          </a:p>
        </p:txBody>
      </p:sp>
      <p:sp>
        <p:nvSpPr>
          <p:cNvPr id="83" name="Rectángulo 82"/>
          <p:cNvSpPr/>
          <p:nvPr/>
        </p:nvSpPr>
        <p:spPr>
          <a:xfrm>
            <a:off x="4522324" y="8332289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BARTOLO SAAVEDRA JIMENEZ</a:t>
            </a:r>
          </a:p>
        </p:txBody>
      </p:sp>
      <p:sp>
        <p:nvSpPr>
          <p:cNvPr id="95" name="Rectángulo 94"/>
          <p:cNvSpPr/>
          <p:nvPr/>
        </p:nvSpPr>
        <p:spPr>
          <a:xfrm>
            <a:off x="4522322" y="8761637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VELADOR </a:t>
            </a:r>
          </a:p>
        </p:txBody>
      </p:sp>
      <p:sp>
        <p:nvSpPr>
          <p:cNvPr id="97" name="Rectángulo 96"/>
          <p:cNvSpPr/>
          <p:nvPr/>
        </p:nvSpPr>
        <p:spPr>
          <a:xfrm>
            <a:off x="4522324" y="8969656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ROBERTO LEAL HERNANDEZ </a:t>
            </a:r>
          </a:p>
        </p:txBody>
      </p:sp>
      <p:sp>
        <p:nvSpPr>
          <p:cNvPr id="98" name="Rectángulo 97"/>
          <p:cNvSpPr/>
          <p:nvPr/>
        </p:nvSpPr>
        <p:spPr>
          <a:xfrm>
            <a:off x="4522322" y="9399004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VELADOR </a:t>
            </a:r>
          </a:p>
        </p:txBody>
      </p:sp>
      <p:sp>
        <p:nvSpPr>
          <p:cNvPr id="99" name="Rectángulo 98"/>
          <p:cNvSpPr/>
          <p:nvPr/>
        </p:nvSpPr>
        <p:spPr>
          <a:xfrm>
            <a:off x="2469228" y="8960891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LEONEL LARA NUÑO </a:t>
            </a:r>
          </a:p>
        </p:txBody>
      </p:sp>
      <p:sp>
        <p:nvSpPr>
          <p:cNvPr id="100" name="Rectángulo 99"/>
          <p:cNvSpPr/>
          <p:nvPr/>
        </p:nvSpPr>
        <p:spPr>
          <a:xfrm>
            <a:off x="2469226" y="9390239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AUXILIAR </a:t>
            </a:r>
          </a:p>
        </p:txBody>
      </p:sp>
      <p:sp>
        <p:nvSpPr>
          <p:cNvPr id="101" name="Rectángulo 100"/>
          <p:cNvSpPr/>
          <p:nvPr/>
        </p:nvSpPr>
        <p:spPr>
          <a:xfrm>
            <a:off x="2469226" y="9599249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FRUMENCIO  NAIN MARTINEZ BERNAL </a:t>
            </a:r>
          </a:p>
        </p:txBody>
      </p:sp>
      <p:sp>
        <p:nvSpPr>
          <p:cNvPr id="102" name="Rectángulo 101"/>
          <p:cNvSpPr/>
          <p:nvPr/>
        </p:nvSpPr>
        <p:spPr>
          <a:xfrm>
            <a:off x="2469224" y="10028597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AUXILIAR </a:t>
            </a:r>
          </a:p>
        </p:txBody>
      </p:sp>
      <p:sp>
        <p:nvSpPr>
          <p:cNvPr id="103" name="Rectángulo 102"/>
          <p:cNvSpPr/>
          <p:nvPr/>
        </p:nvSpPr>
        <p:spPr>
          <a:xfrm>
            <a:off x="2476456" y="10230774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BONFILIO VAZQUEZ RODRIGUEZ  </a:t>
            </a:r>
          </a:p>
        </p:txBody>
      </p:sp>
      <p:sp>
        <p:nvSpPr>
          <p:cNvPr id="104" name="Rectángulo 103"/>
          <p:cNvSpPr/>
          <p:nvPr/>
        </p:nvSpPr>
        <p:spPr>
          <a:xfrm>
            <a:off x="2476454" y="10660122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AUXILIAR </a:t>
            </a:r>
          </a:p>
        </p:txBody>
      </p:sp>
      <p:cxnSp>
        <p:nvCxnSpPr>
          <p:cNvPr id="107" name="Conector recto 106"/>
          <p:cNvCxnSpPr/>
          <p:nvPr/>
        </p:nvCxnSpPr>
        <p:spPr>
          <a:xfrm>
            <a:off x="4375965" y="9375890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8" name="Conector recto 107"/>
          <p:cNvCxnSpPr/>
          <p:nvPr/>
        </p:nvCxnSpPr>
        <p:spPr>
          <a:xfrm>
            <a:off x="2324581" y="2242457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9" name="Conector recto 108"/>
          <p:cNvCxnSpPr/>
          <p:nvPr/>
        </p:nvCxnSpPr>
        <p:spPr>
          <a:xfrm>
            <a:off x="2335464" y="5578928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0" name="Conector recto 109"/>
          <p:cNvCxnSpPr/>
          <p:nvPr/>
        </p:nvCxnSpPr>
        <p:spPr>
          <a:xfrm>
            <a:off x="2309610" y="9379353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1" name="Conector recto 110"/>
          <p:cNvCxnSpPr/>
          <p:nvPr/>
        </p:nvCxnSpPr>
        <p:spPr>
          <a:xfrm>
            <a:off x="2342795" y="10006825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2" name="Conector recto 111"/>
          <p:cNvCxnSpPr/>
          <p:nvPr/>
        </p:nvCxnSpPr>
        <p:spPr>
          <a:xfrm>
            <a:off x="2331909" y="10570029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3" name="Conector recto 112"/>
          <p:cNvCxnSpPr/>
          <p:nvPr/>
        </p:nvCxnSpPr>
        <p:spPr>
          <a:xfrm>
            <a:off x="4369936" y="4939365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4" name="Conector recto 113"/>
          <p:cNvCxnSpPr/>
          <p:nvPr/>
        </p:nvCxnSpPr>
        <p:spPr>
          <a:xfrm>
            <a:off x="4411770" y="8735596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931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PROTECCION CIVIL 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454172" y="3816166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JOSE NABOR VAZQUEZ FLORES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1454172" y="4199188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DIRECTOR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3782309" y="3204500"/>
            <a:ext cx="1965349" cy="5946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JUAN GUADALUPE GARCIA </a:t>
            </a:r>
          </a:p>
          <a:p>
            <a:pPr algn="ctr"/>
            <a:endParaRPr lang="es-MX" sz="900" b="1" dirty="0"/>
          </a:p>
        </p:txBody>
      </p:sp>
      <p:sp>
        <p:nvSpPr>
          <p:cNvPr id="10" name="Rectángulo 9"/>
          <p:cNvSpPr/>
          <p:nvPr/>
        </p:nvSpPr>
        <p:spPr>
          <a:xfrm>
            <a:off x="3782303" y="3588584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</a:t>
            </a:r>
          </a:p>
        </p:txBody>
      </p:sp>
      <p:cxnSp>
        <p:nvCxnSpPr>
          <p:cNvPr id="11" name="Conector recto 10"/>
          <p:cNvCxnSpPr/>
          <p:nvPr/>
        </p:nvCxnSpPr>
        <p:spPr>
          <a:xfrm>
            <a:off x="3424385" y="4323803"/>
            <a:ext cx="3454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1" name="Rectángulo 20"/>
          <p:cNvSpPr/>
          <p:nvPr/>
        </p:nvSpPr>
        <p:spPr>
          <a:xfrm>
            <a:off x="3782309" y="4017523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MARIANA SANCHEZ RIOS </a:t>
            </a:r>
          </a:p>
          <a:p>
            <a:pPr algn="ctr"/>
            <a:endParaRPr lang="es-MX" sz="900" b="1" dirty="0"/>
          </a:p>
        </p:txBody>
      </p:sp>
      <p:sp>
        <p:nvSpPr>
          <p:cNvPr id="22" name="Rectángulo 21"/>
          <p:cNvSpPr/>
          <p:nvPr/>
        </p:nvSpPr>
        <p:spPr>
          <a:xfrm>
            <a:off x="3782303" y="4360703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3782302" y="4796194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ALFREDO PEREZ MENDEZ   </a:t>
            </a:r>
          </a:p>
          <a:p>
            <a:pPr algn="ctr"/>
            <a:endParaRPr lang="es-MX" sz="900" b="1" dirty="0"/>
          </a:p>
        </p:txBody>
      </p:sp>
      <p:sp>
        <p:nvSpPr>
          <p:cNvPr id="24" name="Rectángulo 23"/>
          <p:cNvSpPr/>
          <p:nvPr/>
        </p:nvSpPr>
        <p:spPr>
          <a:xfrm>
            <a:off x="3782296" y="5150264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</a:t>
            </a:r>
          </a:p>
        </p:txBody>
      </p:sp>
      <p:sp>
        <p:nvSpPr>
          <p:cNvPr id="25" name="Rectángulo 24"/>
          <p:cNvSpPr/>
          <p:nvPr/>
        </p:nvSpPr>
        <p:spPr>
          <a:xfrm>
            <a:off x="3782295" y="5574870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SERGIO BERNAL MATA  </a:t>
            </a:r>
          </a:p>
          <a:p>
            <a:pPr algn="ctr"/>
            <a:endParaRPr lang="es-MX" sz="900" b="1" dirty="0"/>
          </a:p>
        </p:txBody>
      </p:sp>
      <p:sp>
        <p:nvSpPr>
          <p:cNvPr id="26" name="Rectángulo 25"/>
          <p:cNvSpPr/>
          <p:nvPr/>
        </p:nvSpPr>
        <p:spPr>
          <a:xfrm>
            <a:off x="3782289" y="5939826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</a:t>
            </a:r>
          </a:p>
        </p:txBody>
      </p:sp>
      <p:sp>
        <p:nvSpPr>
          <p:cNvPr id="27" name="Rectángulo 26"/>
          <p:cNvSpPr/>
          <p:nvPr/>
        </p:nvSpPr>
        <p:spPr>
          <a:xfrm>
            <a:off x="3782295" y="6370055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solidFill>
                  <a:schemeClr val="tx1"/>
                </a:solidFill>
              </a:rPr>
              <a:t>C. ADALBERTO ROMAN RODRIGUEZ SEGURA</a:t>
            </a:r>
          </a:p>
          <a:p>
            <a:pPr algn="ctr"/>
            <a:endParaRPr lang="es-MX" sz="900" b="1" dirty="0"/>
          </a:p>
        </p:txBody>
      </p:sp>
      <p:sp>
        <p:nvSpPr>
          <p:cNvPr id="28" name="Rectángulo 27"/>
          <p:cNvSpPr/>
          <p:nvPr/>
        </p:nvSpPr>
        <p:spPr>
          <a:xfrm>
            <a:off x="3782289" y="6745888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</a:t>
            </a:r>
          </a:p>
        </p:txBody>
      </p:sp>
      <p:cxnSp>
        <p:nvCxnSpPr>
          <p:cNvPr id="45" name="Conector recto 44"/>
          <p:cNvCxnSpPr/>
          <p:nvPr/>
        </p:nvCxnSpPr>
        <p:spPr>
          <a:xfrm flipH="1">
            <a:off x="3604533" y="3474720"/>
            <a:ext cx="9526" cy="3218094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3604533" y="3474720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>
            <a:off x="3604533" y="5065897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8" name="Conector recto 47"/>
          <p:cNvCxnSpPr/>
          <p:nvPr/>
        </p:nvCxnSpPr>
        <p:spPr>
          <a:xfrm>
            <a:off x="3604533" y="5857580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>
            <a:off x="3604533" y="6692814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4" name="Rectángulo 53"/>
          <p:cNvSpPr/>
          <p:nvPr/>
        </p:nvSpPr>
        <p:spPr>
          <a:xfrm>
            <a:off x="1454172" y="4886102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LETICIA MORENO RODRIGUEZ</a:t>
            </a: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5" name="Rectángulo 54"/>
          <p:cNvSpPr/>
          <p:nvPr/>
        </p:nvSpPr>
        <p:spPr>
          <a:xfrm>
            <a:off x="1454172" y="5269124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/>
              <a:t>SECRETARIA </a:t>
            </a:r>
          </a:p>
        </p:txBody>
      </p:sp>
      <p:cxnSp>
        <p:nvCxnSpPr>
          <p:cNvPr id="57" name="Conector recto 56"/>
          <p:cNvCxnSpPr>
            <a:stCxn id="4" idx="2"/>
            <a:endCxn id="54" idx="0"/>
          </p:cNvCxnSpPr>
          <p:nvPr/>
        </p:nvCxnSpPr>
        <p:spPr>
          <a:xfrm>
            <a:off x="2439278" y="4549983"/>
            <a:ext cx="0" cy="336119"/>
          </a:xfrm>
          <a:prstGeom prst="line">
            <a:avLst/>
          </a:prstGeom>
          <a:ln w="381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604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DESARROLLO RURAL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626855" y="531960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 ETELBERTO GALLARDO MATA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626855" y="568487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DIRECTOR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3703932" y="3476420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ING. LEIDY DIANA MARTINEZ MORENO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0" name="Rectángulo 9"/>
          <p:cNvSpPr/>
          <p:nvPr/>
        </p:nvSpPr>
        <p:spPr>
          <a:xfrm>
            <a:off x="3703931" y="440520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JUAN JESUS SANCHEZ RUBIO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1" name="Rectángulo 10"/>
          <p:cNvSpPr/>
          <p:nvPr/>
        </p:nvSpPr>
        <p:spPr>
          <a:xfrm>
            <a:off x="3703930" y="5325591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JORGE ANTONIO GONZALEZ ARROYO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2" name="Rectángulo 11"/>
          <p:cNvSpPr/>
          <p:nvPr/>
        </p:nvSpPr>
        <p:spPr>
          <a:xfrm>
            <a:off x="3703929" y="6254375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EDWIN ANTONIO ARGUELLES VILLAFUERTE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3" name="Rectángulo 12"/>
          <p:cNvSpPr/>
          <p:nvPr/>
        </p:nvSpPr>
        <p:spPr>
          <a:xfrm>
            <a:off x="3703928" y="7200180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ING. CESAR HALI TIRADO HERRERA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5" name="Rectángulo 14"/>
          <p:cNvSpPr/>
          <p:nvPr/>
        </p:nvSpPr>
        <p:spPr>
          <a:xfrm>
            <a:off x="3703926" y="386644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SECRETARIA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3703926" y="4802570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/>
          </a:p>
          <a:p>
            <a:pPr algn="ctr"/>
            <a:r>
              <a:rPr lang="es-MX" sz="1200" b="1" dirty="0"/>
              <a:t>AUXILIAR</a:t>
            </a:r>
          </a:p>
          <a:p>
            <a:pPr algn="ctr"/>
            <a:endParaRPr lang="es-MX" sz="1200" b="1" dirty="0"/>
          </a:p>
        </p:txBody>
      </p:sp>
      <p:sp>
        <p:nvSpPr>
          <p:cNvPr id="17" name="Rectángulo 16"/>
          <p:cNvSpPr/>
          <p:nvPr/>
        </p:nvSpPr>
        <p:spPr>
          <a:xfrm>
            <a:off x="3703926" y="5698353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3703926" y="6648023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3703926" y="7581310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</a:t>
            </a:r>
          </a:p>
        </p:txBody>
      </p:sp>
      <p:cxnSp>
        <p:nvCxnSpPr>
          <p:cNvPr id="21" name="Conector recto 20"/>
          <p:cNvCxnSpPr/>
          <p:nvPr/>
        </p:nvCxnSpPr>
        <p:spPr>
          <a:xfrm>
            <a:off x="3312906" y="4075093"/>
            <a:ext cx="0" cy="3598299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3001290" y="5802083"/>
            <a:ext cx="3200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3295972" y="4075093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>
            <a:off x="3295972" y="4919779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3294720" y="5802083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3295972" y="676720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3294720" y="767339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" name="Rectángulo 29"/>
          <p:cNvSpPr/>
          <p:nvPr/>
        </p:nvSpPr>
        <p:spPr>
          <a:xfrm>
            <a:off x="626855" y="6348371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ALBERTO ISAAC RAMIREZ LEAL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31" name="Rectángulo 30"/>
          <p:cNvSpPr/>
          <p:nvPr/>
        </p:nvSpPr>
        <p:spPr>
          <a:xfrm>
            <a:off x="626855" y="6713641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SUBDIRECTOR </a:t>
            </a:r>
          </a:p>
        </p:txBody>
      </p:sp>
      <p:cxnSp>
        <p:nvCxnSpPr>
          <p:cNvPr id="33" name="Conector recto 32"/>
          <p:cNvCxnSpPr>
            <a:stCxn id="4" idx="2"/>
            <a:endCxn id="30" idx="0"/>
          </p:cNvCxnSpPr>
          <p:nvPr/>
        </p:nvCxnSpPr>
        <p:spPr>
          <a:xfrm>
            <a:off x="1817702" y="6028264"/>
            <a:ext cx="0" cy="320107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8849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TURISMO 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615971" y="417442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PEDRO ALFREDO VAZQUEZ </a:t>
            </a:r>
            <a:r>
              <a:rPr lang="es-ES" sz="1200" b="1" dirty="0">
                <a:solidFill>
                  <a:schemeClr val="tx1"/>
                </a:solidFill>
              </a:rPr>
              <a:t>ALVINEDA</a:t>
            </a:r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615971" y="453969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DIRECTOR</a:t>
            </a:r>
          </a:p>
        </p:txBody>
      </p:sp>
      <p:pic>
        <p:nvPicPr>
          <p:cNvPr id="56" name="Imagen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57" name="Imagen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58" name="Imagen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61" name="Rectángulo 60"/>
          <p:cNvSpPr/>
          <p:nvPr/>
        </p:nvSpPr>
        <p:spPr>
          <a:xfrm>
            <a:off x="3693048" y="4653705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EGLENTINA SALDAÑA LOPEZ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2" name="Rectángulo 61"/>
          <p:cNvSpPr/>
          <p:nvPr/>
        </p:nvSpPr>
        <p:spPr>
          <a:xfrm>
            <a:off x="3693047" y="350386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CARLOS ALEJANDRO HERNANDEZ SALAZAR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7" name="Rectángulo 66"/>
          <p:cNvSpPr/>
          <p:nvPr/>
        </p:nvSpPr>
        <p:spPr>
          <a:xfrm>
            <a:off x="3693042" y="5043729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SECRETARIA </a:t>
            </a:r>
          </a:p>
        </p:txBody>
      </p:sp>
      <p:sp>
        <p:nvSpPr>
          <p:cNvPr id="68" name="Rectángulo 67"/>
          <p:cNvSpPr/>
          <p:nvPr/>
        </p:nvSpPr>
        <p:spPr>
          <a:xfrm>
            <a:off x="3693042" y="3901230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/>
          </a:p>
          <a:p>
            <a:pPr algn="ctr"/>
            <a:r>
              <a:rPr lang="es-MX" sz="1200" b="1" dirty="0"/>
              <a:t>AUXILIAR</a:t>
            </a:r>
          </a:p>
          <a:p>
            <a:pPr algn="ctr"/>
            <a:endParaRPr lang="es-MX" sz="1200" b="1" dirty="0"/>
          </a:p>
        </p:txBody>
      </p:sp>
      <p:cxnSp>
        <p:nvCxnSpPr>
          <p:cNvPr id="74" name="Conector recto 73"/>
          <p:cNvCxnSpPr/>
          <p:nvPr/>
        </p:nvCxnSpPr>
        <p:spPr>
          <a:xfrm>
            <a:off x="3297146" y="3898489"/>
            <a:ext cx="213" cy="1353889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9" name="Conector recto 78"/>
          <p:cNvCxnSpPr/>
          <p:nvPr/>
        </p:nvCxnSpPr>
        <p:spPr>
          <a:xfrm>
            <a:off x="2992584" y="4550223"/>
            <a:ext cx="3200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1" name="Conector recto 80"/>
          <p:cNvCxnSpPr/>
          <p:nvPr/>
        </p:nvCxnSpPr>
        <p:spPr>
          <a:xfrm>
            <a:off x="3300328" y="524149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3" name="Conector recto 82"/>
          <p:cNvCxnSpPr/>
          <p:nvPr/>
        </p:nvCxnSpPr>
        <p:spPr>
          <a:xfrm>
            <a:off x="3300328" y="3898489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0623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DESARROLLO ECONÓMICO 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615971" y="417442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M.V.Z. VICENTE HERNÁNDEZ BALDERRAMA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615971" y="453969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DIRECTOR</a:t>
            </a:r>
          </a:p>
        </p:txBody>
      </p:sp>
      <p:pic>
        <p:nvPicPr>
          <p:cNvPr id="56" name="Imagen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57" name="Imagen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58" name="Imagen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61" name="Rectángulo 60"/>
          <p:cNvSpPr/>
          <p:nvPr/>
        </p:nvSpPr>
        <p:spPr>
          <a:xfrm>
            <a:off x="3693048" y="4653705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JENNIFER HUERTA ARGUELLO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2" name="Rectángulo 61"/>
          <p:cNvSpPr/>
          <p:nvPr/>
        </p:nvSpPr>
        <p:spPr>
          <a:xfrm>
            <a:off x="3693047" y="350386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EDGAR AMIR GALLEGOS SÁNCHEZ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7" name="Rectángulo 66"/>
          <p:cNvSpPr/>
          <p:nvPr/>
        </p:nvSpPr>
        <p:spPr>
          <a:xfrm>
            <a:off x="3693042" y="5043729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SECRETARIA </a:t>
            </a:r>
          </a:p>
        </p:txBody>
      </p:sp>
      <p:sp>
        <p:nvSpPr>
          <p:cNvPr id="68" name="Rectángulo 67"/>
          <p:cNvSpPr/>
          <p:nvPr/>
        </p:nvSpPr>
        <p:spPr>
          <a:xfrm>
            <a:off x="3693042" y="3899652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/>
          </a:p>
          <a:p>
            <a:pPr algn="ctr"/>
            <a:r>
              <a:rPr lang="es-MX" sz="1200" b="1" dirty="0"/>
              <a:t>AUXILIAR</a:t>
            </a:r>
          </a:p>
          <a:p>
            <a:pPr algn="ctr"/>
            <a:endParaRPr lang="es-MX" sz="1200" b="1" dirty="0"/>
          </a:p>
        </p:txBody>
      </p:sp>
      <p:cxnSp>
        <p:nvCxnSpPr>
          <p:cNvPr id="74" name="Conector recto 73"/>
          <p:cNvCxnSpPr/>
          <p:nvPr/>
        </p:nvCxnSpPr>
        <p:spPr>
          <a:xfrm>
            <a:off x="3297146" y="3898489"/>
            <a:ext cx="213" cy="1353889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9" name="Conector recto 78"/>
          <p:cNvCxnSpPr/>
          <p:nvPr/>
        </p:nvCxnSpPr>
        <p:spPr>
          <a:xfrm>
            <a:off x="2992584" y="4550223"/>
            <a:ext cx="3200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1" name="Conector recto 80"/>
          <p:cNvCxnSpPr/>
          <p:nvPr/>
        </p:nvCxnSpPr>
        <p:spPr>
          <a:xfrm>
            <a:off x="3300328" y="524149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3" name="Conector recto 82"/>
          <p:cNvCxnSpPr/>
          <p:nvPr/>
        </p:nvCxnSpPr>
        <p:spPr>
          <a:xfrm>
            <a:off x="3300328" y="3898489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517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INSTITUTO DE LA MUJER 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615971" y="417442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M.V.Z. ULBIA CORDERO ARAN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615971" y="453969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DIRECTORA</a:t>
            </a:r>
          </a:p>
        </p:txBody>
      </p:sp>
      <p:pic>
        <p:nvPicPr>
          <p:cNvPr id="56" name="Imagen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57" name="Imagen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58" name="Imagen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61" name="Rectángulo 60"/>
          <p:cNvSpPr/>
          <p:nvPr/>
        </p:nvSpPr>
        <p:spPr>
          <a:xfrm>
            <a:off x="3693048" y="4653705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ANDREA GUADALUPE SEGOVIA SALAZAR 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2" name="Rectángulo 61"/>
          <p:cNvSpPr/>
          <p:nvPr/>
        </p:nvSpPr>
        <p:spPr>
          <a:xfrm>
            <a:off x="3693047" y="350386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PSICOLOGA VICTORIA EUNICE VELAZQUEZ ROSALEZ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7" name="Rectángulo 66"/>
          <p:cNvSpPr/>
          <p:nvPr/>
        </p:nvSpPr>
        <p:spPr>
          <a:xfrm>
            <a:off x="3693042" y="5043729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  </a:t>
            </a:r>
          </a:p>
        </p:txBody>
      </p:sp>
      <p:sp>
        <p:nvSpPr>
          <p:cNvPr id="68" name="Rectángulo 67"/>
          <p:cNvSpPr/>
          <p:nvPr/>
        </p:nvSpPr>
        <p:spPr>
          <a:xfrm>
            <a:off x="3693042" y="3899652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/>
          </a:p>
          <a:p>
            <a:pPr algn="ctr"/>
            <a:r>
              <a:rPr lang="es-MX" sz="1200" b="1" dirty="0"/>
              <a:t>AUXILIAR</a:t>
            </a:r>
          </a:p>
          <a:p>
            <a:pPr algn="ctr"/>
            <a:endParaRPr lang="es-MX" sz="1200" b="1" dirty="0"/>
          </a:p>
        </p:txBody>
      </p:sp>
      <p:cxnSp>
        <p:nvCxnSpPr>
          <p:cNvPr id="74" name="Conector recto 73"/>
          <p:cNvCxnSpPr/>
          <p:nvPr/>
        </p:nvCxnSpPr>
        <p:spPr>
          <a:xfrm>
            <a:off x="3297146" y="3898489"/>
            <a:ext cx="213" cy="1353889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9" name="Conector recto 78"/>
          <p:cNvCxnSpPr/>
          <p:nvPr/>
        </p:nvCxnSpPr>
        <p:spPr>
          <a:xfrm>
            <a:off x="2992584" y="4550223"/>
            <a:ext cx="3200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1" name="Conector recto 80"/>
          <p:cNvCxnSpPr/>
          <p:nvPr/>
        </p:nvCxnSpPr>
        <p:spPr>
          <a:xfrm>
            <a:off x="3300328" y="524149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3" name="Conector recto 82"/>
          <p:cNvCxnSpPr/>
          <p:nvPr/>
        </p:nvCxnSpPr>
        <p:spPr>
          <a:xfrm>
            <a:off x="3300328" y="3898489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5456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CONTRALORIA 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626855" y="531960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ING. JOSE LUIS MATA AMARO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626855" y="568487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DIRECTOR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3703932" y="3476420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ABIDAN JASIEL DAVILA AMARO 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0" name="Rectángulo 9"/>
          <p:cNvSpPr/>
          <p:nvPr/>
        </p:nvSpPr>
        <p:spPr>
          <a:xfrm>
            <a:off x="3703931" y="440520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ORLANDO URIEL ROMERO MANDUJANO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1" name="Rectángulo 10"/>
          <p:cNvSpPr/>
          <p:nvPr/>
        </p:nvSpPr>
        <p:spPr>
          <a:xfrm>
            <a:off x="3703930" y="5325591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LIC. JUAN ANGEL CANTÚ CALDERÓN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2" name="Rectángulo 11"/>
          <p:cNvSpPr/>
          <p:nvPr/>
        </p:nvSpPr>
        <p:spPr>
          <a:xfrm>
            <a:off x="3703929" y="6254375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KARINA LIZETH MEZA HERNANDEZ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3" name="Rectángulo 12"/>
          <p:cNvSpPr/>
          <p:nvPr/>
        </p:nvSpPr>
        <p:spPr>
          <a:xfrm>
            <a:off x="3703928" y="7200180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MARIA IMELDA RUIZ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5" name="Rectángulo 14"/>
          <p:cNvSpPr/>
          <p:nvPr/>
        </p:nvSpPr>
        <p:spPr>
          <a:xfrm>
            <a:off x="3703926" y="386644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 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3703926" y="4802570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/>
          </a:p>
          <a:p>
            <a:pPr algn="ctr"/>
            <a:r>
              <a:rPr lang="es-MX" sz="1200" b="1" dirty="0"/>
              <a:t>AUXILIAR</a:t>
            </a:r>
          </a:p>
          <a:p>
            <a:pPr algn="ctr"/>
            <a:endParaRPr lang="es-MX" sz="1200" b="1" dirty="0"/>
          </a:p>
        </p:txBody>
      </p:sp>
      <p:sp>
        <p:nvSpPr>
          <p:cNvPr id="17" name="Rectángulo 16"/>
          <p:cNvSpPr/>
          <p:nvPr/>
        </p:nvSpPr>
        <p:spPr>
          <a:xfrm>
            <a:off x="3703926" y="5698353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 JURIDICO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3703926" y="6648023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SECRETARIA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3703926" y="7581310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INTENDENTE</a:t>
            </a:r>
          </a:p>
        </p:txBody>
      </p:sp>
      <p:cxnSp>
        <p:nvCxnSpPr>
          <p:cNvPr id="21" name="Conector recto 20"/>
          <p:cNvCxnSpPr>
            <a:cxnSpLocks/>
          </p:cNvCxnSpPr>
          <p:nvPr/>
        </p:nvCxnSpPr>
        <p:spPr>
          <a:xfrm flipH="1">
            <a:off x="3294277" y="4075093"/>
            <a:ext cx="9537" cy="3598299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3001290" y="5802083"/>
            <a:ext cx="3200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3295972" y="4075093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>
            <a:off x="3295972" y="4919779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3294720" y="5802083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3295972" y="676720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3294720" y="767339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6" name="Rectángulo 35">
            <a:extLst>
              <a:ext uri="{FF2B5EF4-FFF2-40B4-BE49-F238E27FC236}">
                <a16:creationId xmlns:a16="http://schemas.microsoft.com/office/drawing/2014/main" id="{757844EA-BE7D-46A7-8608-EBDF7B8EB705}"/>
              </a:ext>
            </a:extLst>
          </p:cNvPr>
          <p:cNvSpPr/>
          <p:nvPr/>
        </p:nvSpPr>
        <p:spPr>
          <a:xfrm>
            <a:off x="633671" y="6507126"/>
            <a:ext cx="2374435" cy="4951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ENDIRA FER HUERTA ARGUELLO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1D86381F-A3DF-4C27-B1F9-E490FD231B34}"/>
              </a:ext>
            </a:extLst>
          </p:cNvPr>
          <p:cNvSpPr/>
          <p:nvPr/>
        </p:nvSpPr>
        <p:spPr>
          <a:xfrm>
            <a:off x="633671" y="7002255"/>
            <a:ext cx="2374435" cy="1926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ASISTENTE DE CONTRALORIA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83EF2861-B98C-45FC-AC60-39C0738444A1}"/>
              </a:ext>
            </a:extLst>
          </p:cNvPr>
          <p:cNvSpPr/>
          <p:nvPr/>
        </p:nvSpPr>
        <p:spPr>
          <a:xfrm>
            <a:off x="633671" y="7194903"/>
            <a:ext cx="2374435" cy="10966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1D065206-BAB2-43F9-8EA4-2D51C264DE2A}"/>
              </a:ext>
            </a:extLst>
          </p:cNvPr>
          <p:cNvCxnSpPr>
            <a:stCxn id="4" idx="2"/>
            <a:endCxn id="36" idx="0"/>
          </p:cNvCxnSpPr>
          <p:nvPr/>
        </p:nvCxnSpPr>
        <p:spPr>
          <a:xfrm>
            <a:off x="1817702" y="6028264"/>
            <a:ext cx="0" cy="47886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8974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BRIGADAS DE SALUD  </a:t>
            </a:r>
            <a:r>
              <a:rPr lang="es-MX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322055" y="549867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DOMINGO MARTINEZ DAVILA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322055" y="586394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COORDINADOR</a:t>
            </a:r>
          </a:p>
        </p:txBody>
      </p:sp>
      <p:pic>
        <p:nvPicPr>
          <p:cNvPr id="56" name="Imagen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57" name="Imagen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58" name="Imagen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61" name="Rectángulo 60"/>
          <p:cNvSpPr/>
          <p:nvPr/>
        </p:nvSpPr>
        <p:spPr>
          <a:xfrm>
            <a:off x="3399132" y="2683940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MARTHA BARRAZA GARCIA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2" name="Rectángulo 61"/>
          <p:cNvSpPr/>
          <p:nvPr/>
        </p:nvSpPr>
        <p:spPr>
          <a:xfrm>
            <a:off x="3399131" y="361272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GUADALUPE VILLANUEVA AVALOS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3" name="Rectángulo 62"/>
          <p:cNvSpPr/>
          <p:nvPr/>
        </p:nvSpPr>
        <p:spPr>
          <a:xfrm>
            <a:off x="3399130" y="4533111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MARIA GUADALUPE HENGGLER RIVERA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4" name="Rectángulo 63"/>
          <p:cNvSpPr/>
          <p:nvPr/>
        </p:nvSpPr>
        <p:spPr>
          <a:xfrm>
            <a:off x="3399129" y="5461895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SUGEIRY MILAGROS DELGADO OBREGON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5" name="Rectángulo 64"/>
          <p:cNvSpPr/>
          <p:nvPr/>
        </p:nvSpPr>
        <p:spPr>
          <a:xfrm>
            <a:off x="3399128" y="6407700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MARIA GUADALUPE HERNANDEZ PUENTE 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6" name="Rectángulo 65"/>
          <p:cNvSpPr/>
          <p:nvPr/>
        </p:nvSpPr>
        <p:spPr>
          <a:xfrm>
            <a:off x="3399127" y="7343826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ANTONIO CABRERA CASTILLO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7" name="Rectángulo 66"/>
          <p:cNvSpPr/>
          <p:nvPr/>
        </p:nvSpPr>
        <p:spPr>
          <a:xfrm>
            <a:off x="3399126" y="307396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SECRETARIA </a:t>
            </a:r>
          </a:p>
        </p:txBody>
      </p:sp>
      <p:sp>
        <p:nvSpPr>
          <p:cNvPr id="68" name="Rectángulo 67"/>
          <p:cNvSpPr/>
          <p:nvPr/>
        </p:nvSpPr>
        <p:spPr>
          <a:xfrm>
            <a:off x="3399126" y="4010090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/>
          </a:p>
          <a:p>
            <a:pPr algn="ctr"/>
            <a:r>
              <a:rPr lang="es-MX" sz="1200" b="1" dirty="0"/>
              <a:t>AUXILIAR</a:t>
            </a:r>
          </a:p>
          <a:p>
            <a:pPr algn="ctr"/>
            <a:endParaRPr lang="es-MX" sz="1200" b="1" dirty="0"/>
          </a:p>
        </p:txBody>
      </p:sp>
      <p:sp>
        <p:nvSpPr>
          <p:cNvPr id="69" name="Rectángulo 68"/>
          <p:cNvSpPr/>
          <p:nvPr/>
        </p:nvSpPr>
        <p:spPr>
          <a:xfrm>
            <a:off x="3399126" y="4905873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</a:t>
            </a:r>
          </a:p>
        </p:txBody>
      </p:sp>
      <p:sp>
        <p:nvSpPr>
          <p:cNvPr id="70" name="Rectángulo 69"/>
          <p:cNvSpPr/>
          <p:nvPr/>
        </p:nvSpPr>
        <p:spPr>
          <a:xfrm>
            <a:off x="3399126" y="5855543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</a:t>
            </a:r>
          </a:p>
        </p:txBody>
      </p:sp>
      <p:sp>
        <p:nvSpPr>
          <p:cNvPr id="71" name="Rectángulo 70"/>
          <p:cNvSpPr/>
          <p:nvPr/>
        </p:nvSpPr>
        <p:spPr>
          <a:xfrm>
            <a:off x="3399126" y="6788830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</a:t>
            </a:r>
          </a:p>
        </p:txBody>
      </p:sp>
      <p:sp>
        <p:nvSpPr>
          <p:cNvPr id="72" name="Rectángulo 71"/>
          <p:cNvSpPr/>
          <p:nvPr/>
        </p:nvSpPr>
        <p:spPr>
          <a:xfrm>
            <a:off x="3399126" y="7751666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</a:t>
            </a:r>
          </a:p>
        </p:txBody>
      </p:sp>
      <p:cxnSp>
        <p:nvCxnSpPr>
          <p:cNvPr id="74" name="Conector recto 73"/>
          <p:cNvCxnSpPr/>
          <p:nvPr/>
        </p:nvCxnSpPr>
        <p:spPr>
          <a:xfrm>
            <a:off x="3008106" y="3282613"/>
            <a:ext cx="0" cy="5405179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9" name="Conector recto 78"/>
          <p:cNvCxnSpPr/>
          <p:nvPr/>
        </p:nvCxnSpPr>
        <p:spPr>
          <a:xfrm>
            <a:off x="2729148" y="5981153"/>
            <a:ext cx="3200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1" name="Conector recto 80"/>
          <p:cNvCxnSpPr/>
          <p:nvPr/>
        </p:nvCxnSpPr>
        <p:spPr>
          <a:xfrm>
            <a:off x="2991172" y="3282613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3" name="Conector recto 82"/>
          <p:cNvCxnSpPr/>
          <p:nvPr/>
        </p:nvCxnSpPr>
        <p:spPr>
          <a:xfrm>
            <a:off x="2991172" y="4127299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4" name="Conector recto 83"/>
          <p:cNvCxnSpPr/>
          <p:nvPr/>
        </p:nvCxnSpPr>
        <p:spPr>
          <a:xfrm>
            <a:off x="2989920" y="5009603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5" name="Conector recto 84"/>
          <p:cNvCxnSpPr/>
          <p:nvPr/>
        </p:nvCxnSpPr>
        <p:spPr>
          <a:xfrm>
            <a:off x="2991172" y="597472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6" name="Conector recto 85"/>
          <p:cNvCxnSpPr/>
          <p:nvPr/>
        </p:nvCxnSpPr>
        <p:spPr>
          <a:xfrm>
            <a:off x="2989920" y="688091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7" name="Conector recto 86"/>
          <p:cNvCxnSpPr/>
          <p:nvPr/>
        </p:nvCxnSpPr>
        <p:spPr>
          <a:xfrm>
            <a:off x="2999639" y="7808188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8" name="Rectángulo 27"/>
          <p:cNvSpPr/>
          <p:nvPr/>
        </p:nvSpPr>
        <p:spPr>
          <a:xfrm>
            <a:off x="3390659" y="8279952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C. ANTONIO CABRERA ALEJO  </a:t>
            </a:r>
          </a:p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29" name="Rectángulo 28"/>
          <p:cNvSpPr/>
          <p:nvPr/>
        </p:nvSpPr>
        <p:spPr>
          <a:xfrm>
            <a:off x="3390658" y="8687792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/>
              <a:t>AUXILIAR</a:t>
            </a:r>
          </a:p>
        </p:txBody>
      </p:sp>
      <p:cxnSp>
        <p:nvCxnSpPr>
          <p:cNvPr id="31" name="Conector recto 30"/>
          <p:cNvCxnSpPr/>
          <p:nvPr/>
        </p:nvCxnSpPr>
        <p:spPr>
          <a:xfrm>
            <a:off x="2999639" y="8676906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20607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1204</TotalTime>
  <Words>1911</Words>
  <Application>Microsoft Office PowerPoint</Application>
  <PresentationFormat>Panorámica</PresentationFormat>
  <Paragraphs>597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Lupita</dc:creator>
  <cp:lastModifiedBy>Usuario desconocido</cp:lastModifiedBy>
  <cp:revision>104</cp:revision>
  <cp:lastPrinted>2018-10-17T18:11:18Z</cp:lastPrinted>
  <dcterms:created xsi:type="dcterms:W3CDTF">2018-10-17T16:55:16Z</dcterms:created>
  <dcterms:modified xsi:type="dcterms:W3CDTF">2019-02-19T19:20:56Z</dcterms:modified>
</cp:coreProperties>
</file>