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6" r:id="rId3"/>
    <p:sldId id="275" r:id="rId4"/>
    <p:sldId id="258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61" r:id="rId21"/>
  </p:sldIdLst>
  <p:sldSz cx="6858000" cy="12192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2388" y="-1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F8424-8CC4-478C-84BC-1B398D1289FA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6141F2-E7C9-466E-B880-9524AC47ACE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9561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860314-1D43-456C-8F73-A3251C4C0958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7585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3FC8-741D-4C2B-B95D-BA421E531D07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1D75-DF21-4615-8D98-7C116613D5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2331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3FC8-741D-4C2B-B95D-BA421E531D07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1D75-DF21-4615-8D98-7C116613D5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278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761060" y="1154290"/>
            <a:ext cx="831354" cy="1836702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65212" y="1154290"/>
            <a:ext cx="2410122" cy="1836702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3FC8-741D-4C2B-B95D-BA421E531D07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1D75-DF21-4615-8D98-7C116613D5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2481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3FC8-741D-4C2B-B95D-BA421E531D07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1D75-DF21-4615-8D98-7C116613D5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0391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3FC8-741D-4C2B-B95D-BA421E531D07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1D75-DF21-4615-8D98-7C116613D5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7850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65212" y="5768622"/>
            <a:ext cx="1620738" cy="1375269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971675" y="5768622"/>
            <a:ext cx="1620739" cy="1375269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3FC8-741D-4C2B-B95D-BA421E531D07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1D75-DF21-4615-8D98-7C116613D5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14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3FC8-741D-4C2B-B95D-BA421E531D07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1D75-DF21-4615-8D98-7C116613D5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6079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3FC8-741D-4C2B-B95D-BA421E531D07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1D75-DF21-4615-8D98-7C116613D5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1165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3FC8-741D-4C2B-B95D-BA421E531D07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1D75-DF21-4615-8D98-7C116613D5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299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3FC8-741D-4C2B-B95D-BA421E531D07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1D75-DF21-4615-8D98-7C116613D5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330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3FC8-741D-4C2B-B95D-BA421E531D07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F1D75-DF21-4615-8D98-7C116613D5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5134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93FC8-741D-4C2B-B95D-BA421E531D07}" type="datetimeFigureOut">
              <a:rPr lang="es-MX" smtClean="0"/>
              <a:t>18/09/2020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F1D75-DF21-4615-8D98-7C116613D5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9149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CABILDO 2018 – 2021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2264735" y="2789451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JORGE LUIS GONZÁLEZ ROSALEZ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1000" b="1" dirty="0" smtClean="0"/>
              <a:t>PRESIDENTE MUNICIPAL</a:t>
            </a:r>
            <a:endParaRPr lang="es-MX" sz="1000" b="1" dirty="0"/>
          </a:p>
        </p:txBody>
      </p:sp>
      <p:sp>
        <p:nvSpPr>
          <p:cNvPr id="6" name="Rectángulo 5"/>
          <p:cNvSpPr/>
          <p:nvPr/>
        </p:nvSpPr>
        <p:spPr>
          <a:xfrm>
            <a:off x="2264734" y="3097925"/>
            <a:ext cx="2381694" cy="1153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16" name="Conector angular 15"/>
          <p:cNvCxnSpPr>
            <a:stCxn id="6" idx="1"/>
            <a:endCxn id="7" idx="0"/>
          </p:cNvCxnSpPr>
          <p:nvPr/>
        </p:nvCxnSpPr>
        <p:spPr>
          <a:xfrm rot="10800000" flipV="1">
            <a:off x="1665082" y="3155580"/>
            <a:ext cx="599653" cy="779022"/>
          </a:xfrm>
          <a:prstGeom prst="bentConnector2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Conector angular 16"/>
          <p:cNvCxnSpPr>
            <a:stCxn id="51" idx="0"/>
            <a:endCxn id="5" idx="3"/>
          </p:cNvCxnSpPr>
          <p:nvPr/>
        </p:nvCxnSpPr>
        <p:spPr>
          <a:xfrm rot="16200000" flipV="1">
            <a:off x="4570805" y="3219405"/>
            <a:ext cx="750687" cy="599440"/>
          </a:xfrm>
          <a:prstGeom prst="bentConnector2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49" name="Grupo 48"/>
          <p:cNvGrpSpPr/>
          <p:nvPr/>
        </p:nvGrpSpPr>
        <p:grpSpPr>
          <a:xfrm>
            <a:off x="322055" y="3934602"/>
            <a:ext cx="2686051" cy="784683"/>
            <a:chOff x="480059" y="3978702"/>
            <a:chExt cx="2686051" cy="784683"/>
          </a:xfrm>
        </p:grpSpPr>
        <p:sp>
          <p:nvSpPr>
            <p:cNvPr id="7" name="Rectángulo 6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C. ANGÉLICA MARÍA MARTÍNEZ CEPEDA</a:t>
              </a:r>
            </a:p>
          </p:txBody>
        </p:sp>
        <p:sp>
          <p:nvSpPr>
            <p:cNvPr id="8" name="Rectángulo 7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PRIMER SÍNDICO</a:t>
              </a:r>
              <a:endParaRPr lang="es-MX" sz="1000" b="1" dirty="0"/>
            </a:p>
          </p:txBody>
        </p:sp>
        <p:sp>
          <p:nvSpPr>
            <p:cNvPr id="47" name="Rectángulo 46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HACIENDA, PRESUPUESTO Y GASTO PÚBLICO. TRANSPARENCIA Y ACCESO A LA INFORMACIÓN PÚBLICA.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3902842" y="3894468"/>
            <a:ext cx="2686051" cy="784683"/>
            <a:chOff x="480059" y="3978702"/>
            <a:chExt cx="2686051" cy="784683"/>
          </a:xfrm>
        </p:grpSpPr>
        <p:sp>
          <p:nvSpPr>
            <p:cNvPr id="51" name="Rectángulo 50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C. GERARDO GUTIÉRREZ GARCÍA</a:t>
              </a:r>
            </a:p>
          </p:txBody>
        </p:sp>
        <p:sp>
          <p:nvSpPr>
            <p:cNvPr id="52" name="Rectángulo 51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SEGUNDO SÍNDICO</a:t>
              </a:r>
              <a:endParaRPr lang="es-MX" sz="1000" b="1" dirty="0"/>
            </a:p>
          </p:txBody>
        </p:sp>
        <p:sp>
          <p:nvSpPr>
            <p:cNvPr id="53" name="Rectángulo 52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HACIENDA, PRESUPUESTO Y GASTO PÚBLICO. TRANSPARENCIA Y ACCESO A LA INFORMACIÓN PÚBLICA.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5" name="Grupo 54"/>
          <p:cNvGrpSpPr/>
          <p:nvPr/>
        </p:nvGrpSpPr>
        <p:grpSpPr>
          <a:xfrm>
            <a:off x="322055" y="5221141"/>
            <a:ext cx="2686051" cy="784683"/>
            <a:chOff x="480059" y="3978702"/>
            <a:chExt cx="2686051" cy="784683"/>
          </a:xfrm>
        </p:grpSpPr>
        <p:sp>
          <p:nvSpPr>
            <p:cNvPr id="56" name="Rectángulo 55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C. DORA ALICIA VALENZUELA MENDOZA</a:t>
              </a:r>
            </a:p>
          </p:txBody>
        </p:sp>
        <p:sp>
          <p:nvSpPr>
            <p:cNvPr id="57" name="Rectángulo 56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PRIMERA REGIDORA</a:t>
              </a:r>
              <a:endParaRPr lang="es-MX" sz="1000" b="1" dirty="0"/>
            </a:p>
          </p:txBody>
        </p:sp>
        <p:sp>
          <p:nvSpPr>
            <p:cNvPr id="58" name="Rectángulo 57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EDUACIÓN Y CAMBIO CLIMÁTICO.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upo 58"/>
          <p:cNvGrpSpPr/>
          <p:nvPr/>
        </p:nvGrpSpPr>
        <p:grpSpPr>
          <a:xfrm>
            <a:off x="3902842" y="5181007"/>
            <a:ext cx="2686051" cy="784683"/>
            <a:chOff x="480059" y="3978702"/>
            <a:chExt cx="2686051" cy="784683"/>
          </a:xfrm>
        </p:grpSpPr>
        <p:sp>
          <p:nvSpPr>
            <p:cNvPr id="60" name="Rectángulo 59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C. MARTÍN MÉNDEZ DESILOS</a:t>
              </a:r>
            </a:p>
          </p:txBody>
        </p:sp>
        <p:sp>
          <p:nvSpPr>
            <p:cNvPr id="61" name="Rectángulo 60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SEGUNDO REGIDOR</a:t>
              </a:r>
              <a:endParaRPr lang="es-MX" sz="1000" b="1" dirty="0"/>
            </a:p>
          </p:txBody>
        </p:sp>
        <p:sp>
          <p:nvSpPr>
            <p:cNvPr id="62" name="Rectángulo 61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ASENTAMIENTOS HUMANOS, OBRAS Y SERVICIOS PÚBLICOS MUNICIPALES, DERECHOS HUMANOS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7" name="Grupo 86"/>
          <p:cNvGrpSpPr/>
          <p:nvPr/>
        </p:nvGrpSpPr>
        <p:grpSpPr>
          <a:xfrm>
            <a:off x="322055" y="6475783"/>
            <a:ext cx="2686051" cy="784683"/>
            <a:chOff x="480059" y="3978702"/>
            <a:chExt cx="2686051" cy="784683"/>
          </a:xfrm>
        </p:grpSpPr>
        <p:sp>
          <p:nvSpPr>
            <p:cNvPr id="88" name="Rectángulo 87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C. ELSA AGUIRRE</a:t>
              </a:r>
            </a:p>
          </p:txBody>
        </p:sp>
        <p:sp>
          <p:nvSpPr>
            <p:cNvPr id="89" name="Rectángulo 88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TERCERA REGIDORA</a:t>
              </a:r>
              <a:endParaRPr lang="es-MX" sz="1000" b="1" dirty="0"/>
            </a:p>
          </p:txBody>
        </p:sp>
        <p:sp>
          <p:nvSpPr>
            <p:cNvPr id="90" name="Rectángulo 89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SALUD PÚBLICA.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1" name="Grupo 90"/>
          <p:cNvGrpSpPr/>
          <p:nvPr/>
        </p:nvGrpSpPr>
        <p:grpSpPr>
          <a:xfrm>
            <a:off x="3902842" y="6435649"/>
            <a:ext cx="2686051" cy="784683"/>
            <a:chOff x="480059" y="3978702"/>
            <a:chExt cx="2686051" cy="784683"/>
          </a:xfrm>
        </p:grpSpPr>
        <p:sp>
          <p:nvSpPr>
            <p:cNvPr id="92" name="Rectángulo 91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C. LEONARDO LARA NUÑO</a:t>
              </a:r>
            </a:p>
          </p:txBody>
        </p:sp>
        <p:sp>
          <p:nvSpPr>
            <p:cNvPr id="93" name="Rectángulo 92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CUARTO REGIDOR</a:t>
              </a:r>
              <a:endParaRPr lang="es-MX" sz="1000" b="1" dirty="0"/>
            </a:p>
          </p:txBody>
        </p:sp>
        <p:sp>
          <p:nvSpPr>
            <p:cNvPr id="94" name="Rectángulo 93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DESARROLLO RURAL SUSTENTABLE, CAMBIO CLIMÁTICO Y DEPORTES.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5" name="Grupo 94"/>
          <p:cNvGrpSpPr/>
          <p:nvPr/>
        </p:nvGrpSpPr>
        <p:grpSpPr>
          <a:xfrm>
            <a:off x="322055" y="7804853"/>
            <a:ext cx="2686051" cy="784683"/>
            <a:chOff x="480059" y="3978702"/>
            <a:chExt cx="2686051" cy="784683"/>
          </a:xfrm>
        </p:grpSpPr>
        <p:sp>
          <p:nvSpPr>
            <p:cNvPr id="96" name="Rectángulo 95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LIC. ANA LAURA ALEMÁN MIGLIOLO</a:t>
              </a:r>
            </a:p>
          </p:txBody>
        </p:sp>
        <p:sp>
          <p:nvSpPr>
            <p:cNvPr id="97" name="Rectángulo 96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QUINTA REGIDORA</a:t>
              </a:r>
              <a:endParaRPr lang="es-MX" sz="1000" b="1" dirty="0"/>
            </a:p>
          </p:txBody>
        </p:sp>
        <p:sp>
          <p:nvSpPr>
            <p:cNvPr id="98" name="Rectángulo 97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IGUALDAD DE GÉNERO Y ASISTENCIA SOCIAL.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9" name="Grupo 98"/>
          <p:cNvGrpSpPr/>
          <p:nvPr/>
        </p:nvGrpSpPr>
        <p:grpSpPr>
          <a:xfrm>
            <a:off x="3902842" y="7764719"/>
            <a:ext cx="2686051" cy="784683"/>
            <a:chOff x="480059" y="3978702"/>
            <a:chExt cx="2686051" cy="784683"/>
          </a:xfrm>
        </p:grpSpPr>
        <p:sp>
          <p:nvSpPr>
            <p:cNvPr id="100" name="Rectángulo 99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LIC. GLORIA AVALOS DOMÍNGUEZ</a:t>
              </a:r>
            </a:p>
          </p:txBody>
        </p:sp>
        <p:sp>
          <p:nvSpPr>
            <p:cNvPr id="101" name="Rectángulo 100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SEXTA REGIDORA</a:t>
              </a:r>
              <a:endParaRPr lang="es-MX" sz="1000" b="1" dirty="0"/>
            </a:p>
          </p:txBody>
        </p:sp>
        <p:sp>
          <p:nvSpPr>
            <p:cNvPr id="102" name="Rectángulo 101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ECOLOGÍA Y MEDIO AMBIENTE.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3" name="Grupo 102"/>
          <p:cNvGrpSpPr/>
          <p:nvPr/>
        </p:nvGrpSpPr>
        <p:grpSpPr>
          <a:xfrm>
            <a:off x="322055" y="9133923"/>
            <a:ext cx="2686051" cy="784683"/>
            <a:chOff x="480059" y="3978702"/>
            <a:chExt cx="2686051" cy="784683"/>
          </a:xfrm>
        </p:grpSpPr>
        <p:sp>
          <p:nvSpPr>
            <p:cNvPr id="104" name="Rectángulo 103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ING. MIGUEL ANGEL SÁNCHEZ MORENO</a:t>
              </a:r>
            </a:p>
          </p:txBody>
        </p:sp>
        <p:sp>
          <p:nvSpPr>
            <p:cNvPr id="105" name="Rectángulo 104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SEXTO REGIDOR</a:t>
              </a:r>
              <a:endParaRPr lang="es-MX" sz="1000" b="1" dirty="0"/>
            </a:p>
          </p:txBody>
        </p:sp>
        <p:sp>
          <p:nvSpPr>
            <p:cNvPr id="106" name="Rectángulo 105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TURISMO Y EVENTOS CULTURALES.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7" name="Grupo 106"/>
          <p:cNvGrpSpPr/>
          <p:nvPr/>
        </p:nvGrpSpPr>
        <p:grpSpPr>
          <a:xfrm>
            <a:off x="3902842" y="9093789"/>
            <a:ext cx="2686051" cy="784683"/>
            <a:chOff x="480059" y="3978702"/>
            <a:chExt cx="2686051" cy="784683"/>
          </a:xfrm>
        </p:grpSpPr>
        <p:sp>
          <p:nvSpPr>
            <p:cNvPr id="108" name="Rectángulo 107"/>
            <p:cNvSpPr/>
            <p:nvPr/>
          </p:nvSpPr>
          <p:spPr>
            <a:xfrm>
              <a:off x="480059" y="3978702"/>
              <a:ext cx="2686051" cy="35432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200" b="1" dirty="0" smtClean="0">
                  <a:solidFill>
                    <a:schemeClr val="tx1"/>
                  </a:solidFill>
                </a:rPr>
                <a:t>ING. ROBERTO CARLOS ACOSTA CASTAÑEDA</a:t>
              </a:r>
            </a:p>
          </p:txBody>
        </p:sp>
        <p:sp>
          <p:nvSpPr>
            <p:cNvPr id="109" name="Rectángulo 108"/>
            <p:cNvSpPr/>
            <p:nvPr/>
          </p:nvSpPr>
          <p:spPr>
            <a:xfrm>
              <a:off x="480059" y="4333031"/>
              <a:ext cx="2686051" cy="161927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1000" b="1" dirty="0" smtClean="0"/>
                <a:t>OCTAVO REGIDOR</a:t>
              </a:r>
              <a:endParaRPr lang="es-MX" sz="1000" b="1" dirty="0"/>
            </a:p>
          </p:txBody>
        </p:sp>
        <p:sp>
          <p:nvSpPr>
            <p:cNvPr id="110" name="Rectángulo 109"/>
            <p:cNvSpPr/>
            <p:nvPr/>
          </p:nvSpPr>
          <p:spPr>
            <a:xfrm>
              <a:off x="480059" y="4494958"/>
              <a:ext cx="2686051" cy="268427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800" b="1" dirty="0" smtClean="0">
                  <a:solidFill>
                    <a:schemeClr val="tx1"/>
                  </a:solidFill>
                </a:rPr>
                <a:t>COMISIÓN:</a:t>
              </a:r>
              <a:r>
                <a:rPr lang="es-MX" sz="800" dirty="0" smtClean="0">
                  <a:solidFill>
                    <a:schemeClr val="tx1"/>
                  </a:solidFill>
                </a:rPr>
                <a:t> PROTECCIÓN CIVIL, TRANSPORTE, GOBIERNO Y SEGURIDAD PUBLICA.</a:t>
              </a:r>
              <a:endParaRPr lang="es-MX" sz="8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2" name="Conector recto 111"/>
          <p:cNvCxnSpPr>
            <a:stCxn id="47" idx="2"/>
            <a:endCxn id="56" idx="0"/>
          </p:cNvCxnSpPr>
          <p:nvPr/>
        </p:nvCxnSpPr>
        <p:spPr>
          <a:xfrm>
            <a:off x="1665081" y="4719285"/>
            <a:ext cx="0" cy="50185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3" name="Conector recto 112"/>
          <p:cNvCxnSpPr>
            <a:stCxn id="53" idx="2"/>
            <a:endCxn id="60" idx="0"/>
          </p:cNvCxnSpPr>
          <p:nvPr/>
        </p:nvCxnSpPr>
        <p:spPr>
          <a:xfrm>
            <a:off x="5245868" y="4679151"/>
            <a:ext cx="0" cy="50185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7" name="Conector recto 116"/>
          <p:cNvCxnSpPr>
            <a:stCxn id="58" idx="2"/>
            <a:endCxn id="88" idx="0"/>
          </p:cNvCxnSpPr>
          <p:nvPr/>
        </p:nvCxnSpPr>
        <p:spPr>
          <a:xfrm>
            <a:off x="1665081" y="6005824"/>
            <a:ext cx="0" cy="46995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9" name="Conector recto 118"/>
          <p:cNvCxnSpPr>
            <a:stCxn id="62" idx="2"/>
            <a:endCxn id="92" idx="0"/>
          </p:cNvCxnSpPr>
          <p:nvPr/>
        </p:nvCxnSpPr>
        <p:spPr>
          <a:xfrm>
            <a:off x="5245868" y="5965690"/>
            <a:ext cx="0" cy="46995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0" name="Conector recto 119"/>
          <p:cNvCxnSpPr>
            <a:stCxn id="90" idx="2"/>
            <a:endCxn id="96" idx="0"/>
          </p:cNvCxnSpPr>
          <p:nvPr/>
        </p:nvCxnSpPr>
        <p:spPr>
          <a:xfrm>
            <a:off x="1665081" y="7260466"/>
            <a:ext cx="0" cy="54438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3" name="Conector recto 122"/>
          <p:cNvCxnSpPr>
            <a:stCxn id="94" idx="2"/>
            <a:endCxn id="100" idx="0"/>
          </p:cNvCxnSpPr>
          <p:nvPr/>
        </p:nvCxnSpPr>
        <p:spPr>
          <a:xfrm>
            <a:off x="5245868" y="7220332"/>
            <a:ext cx="0" cy="54438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6" name="Conector recto 125"/>
          <p:cNvCxnSpPr>
            <a:stCxn id="102" idx="2"/>
            <a:endCxn id="108" idx="0"/>
          </p:cNvCxnSpPr>
          <p:nvPr/>
        </p:nvCxnSpPr>
        <p:spPr>
          <a:xfrm>
            <a:off x="5245868" y="8549402"/>
            <a:ext cx="0" cy="54438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9" name="Conector recto 128"/>
          <p:cNvCxnSpPr>
            <a:stCxn id="98" idx="2"/>
            <a:endCxn id="104" idx="0"/>
          </p:cNvCxnSpPr>
          <p:nvPr/>
        </p:nvCxnSpPr>
        <p:spPr>
          <a:xfrm>
            <a:off x="1665081" y="8589536"/>
            <a:ext cx="0" cy="54438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132" name="Imagen 1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135" name="Imagen 1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136" name="Imagen 1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43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INSTITUTO DE LA MUJER 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615971" y="41744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M.V.Z. ULBIA CORDERO ARAN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615971" y="453969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DIRECTORA</a:t>
            </a:r>
            <a:endParaRPr lang="es-MX" sz="1200" b="1" dirty="0"/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1" name="Rectángulo 60"/>
          <p:cNvSpPr/>
          <p:nvPr/>
        </p:nvSpPr>
        <p:spPr>
          <a:xfrm>
            <a:off x="3693048" y="4653705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DALILA CERVANTEZ GUARDIOLA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2" name="Rectángulo 61"/>
          <p:cNvSpPr/>
          <p:nvPr/>
        </p:nvSpPr>
        <p:spPr>
          <a:xfrm>
            <a:off x="3693047" y="3378530"/>
            <a:ext cx="2381693" cy="8339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chemeClr val="tx1"/>
              </a:solidFill>
            </a:endParaRPr>
          </a:p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PSICOLOGA</a:t>
            </a:r>
          </a:p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VICTORIA EUNICE VELAZQUEZ ROSALEZ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7" name="Rectángulo 66"/>
          <p:cNvSpPr/>
          <p:nvPr/>
        </p:nvSpPr>
        <p:spPr>
          <a:xfrm>
            <a:off x="3693042" y="5043729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AUXILIAR  </a:t>
            </a:r>
            <a:endParaRPr lang="es-MX" sz="1200" b="1" dirty="0"/>
          </a:p>
        </p:txBody>
      </p:sp>
      <p:sp>
        <p:nvSpPr>
          <p:cNvPr id="68" name="Rectángulo 67"/>
          <p:cNvSpPr/>
          <p:nvPr/>
        </p:nvSpPr>
        <p:spPr>
          <a:xfrm>
            <a:off x="3693042" y="3976846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cxnSp>
        <p:nvCxnSpPr>
          <p:cNvPr id="74" name="Conector recto 73"/>
          <p:cNvCxnSpPr/>
          <p:nvPr/>
        </p:nvCxnSpPr>
        <p:spPr>
          <a:xfrm>
            <a:off x="3297146" y="3898489"/>
            <a:ext cx="213" cy="135388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Conector recto 78"/>
          <p:cNvCxnSpPr/>
          <p:nvPr/>
        </p:nvCxnSpPr>
        <p:spPr>
          <a:xfrm>
            <a:off x="2992584" y="455022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>
            <a:off x="3300328" y="524149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Conector recto 82"/>
          <p:cNvCxnSpPr/>
          <p:nvPr/>
        </p:nvCxnSpPr>
        <p:spPr>
          <a:xfrm>
            <a:off x="3294390" y="389848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90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EDUCACIÓN Y CULTURA  </a:t>
            </a:r>
            <a:r>
              <a:rPr lang="es-MX" dirty="0" smtClean="0"/>
              <a:t> </a:t>
            </a:r>
            <a:endParaRPr lang="es-MX" dirty="0"/>
          </a:p>
        </p:txBody>
      </p:sp>
      <p:pic>
        <p:nvPicPr>
          <p:cNvPr id="132" name="Imagen 1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135" name="Imagen 1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136" name="Imagen 1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101" name="Rectángulo 100"/>
          <p:cNvSpPr/>
          <p:nvPr/>
        </p:nvSpPr>
        <p:spPr>
          <a:xfrm>
            <a:off x="481022" y="3898555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MARIA ALICIA NAVA ROSAS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102" name="Rectángulo 101"/>
          <p:cNvSpPr/>
          <p:nvPr/>
        </p:nvSpPr>
        <p:spPr>
          <a:xfrm>
            <a:off x="474672" y="4226312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SECRETARIA </a:t>
            </a:r>
            <a:endParaRPr lang="es-MX" sz="800" b="1" dirty="0"/>
          </a:p>
          <a:p>
            <a:pPr algn="ctr"/>
            <a:endParaRPr lang="es-MX" sz="800" dirty="0"/>
          </a:p>
        </p:txBody>
      </p:sp>
      <p:cxnSp>
        <p:nvCxnSpPr>
          <p:cNvPr id="235" name="Conector recto 234"/>
          <p:cNvCxnSpPr/>
          <p:nvPr/>
        </p:nvCxnSpPr>
        <p:spPr>
          <a:xfrm flipH="1">
            <a:off x="256980" y="4196369"/>
            <a:ext cx="6725" cy="1206404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0" name="Rectángulo 59"/>
          <p:cNvSpPr/>
          <p:nvPr/>
        </p:nvSpPr>
        <p:spPr>
          <a:xfrm>
            <a:off x="274430" y="2438386"/>
            <a:ext cx="1536499" cy="5808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LIC. SILVIA LAURA VARGAS CASTILLO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61" name="Rectángulo 60"/>
          <p:cNvSpPr/>
          <p:nvPr/>
        </p:nvSpPr>
        <p:spPr>
          <a:xfrm>
            <a:off x="274430" y="2816639"/>
            <a:ext cx="1536500" cy="1724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DIRECTORA DE EDUCACION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62" name="Rectángulo 61"/>
          <p:cNvSpPr/>
          <p:nvPr/>
        </p:nvSpPr>
        <p:spPr>
          <a:xfrm>
            <a:off x="1894439" y="2447667"/>
            <a:ext cx="1536499" cy="5808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PROFRA. ROSA MARIA DE LEIJA GONZALEZ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63" name="Rectángulo 62"/>
          <p:cNvSpPr/>
          <p:nvPr/>
        </p:nvSpPr>
        <p:spPr>
          <a:xfrm>
            <a:off x="1894439" y="2825920"/>
            <a:ext cx="1536500" cy="1724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DIRECTORA DE BIBLIOTECA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64" name="Rectángulo 63"/>
          <p:cNvSpPr/>
          <p:nvPr/>
        </p:nvSpPr>
        <p:spPr>
          <a:xfrm>
            <a:off x="3510991" y="2458167"/>
            <a:ext cx="1536499" cy="5808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65" name="Rectángulo 64"/>
          <p:cNvSpPr/>
          <p:nvPr/>
        </p:nvSpPr>
        <p:spPr>
          <a:xfrm>
            <a:off x="3510991" y="2836420"/>
            <a:ext cx="1536500" cy="1724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700" b="1" dirty="0" smtClean="0"/>
          </a:p>
          <a:p>
            <a:pPr algn="ctr"/>
            <a:r>
              <a:rPr lang="es-MX" sz="700" b="1" dirty="0" smtClean="0"/>
              <a:t>DIRECTOR CASA DE LA CULTURA </a:t>
            </a:r>
            <a:endParaRPr lang="es-MX" sz="700" b="1" dirty="0"/>
          </a:p>
          <a:p>
            <a:pPr algn="ctr"/>
            <a:endParaRPr lang="es-MX" sz="800" dirty="0"/>
          </a:p>
        </p:txBody>
      </p:sp>
      <p:sp>
        <p:nvSpPr>
          <p:cNvPr id="66" name="Rectángulo 65"/>
          <p:cNvSpPr/>
          <p:nvPr/>
        </p:nvSpPr>
        <p:spPr>
          <a:xfrm>
            <a:off x="5121475" y="2467448"/>
            <a:ext cx="1536499" cy="5808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PROFR. OSCAR LUIS ZUÑIGA VAZQUEZ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67" name="Rectángulo 66"/>
          <p:cNvSpPr/>
          <p:nvPr/>
        </p:nvSpPr>
        <p:spPr>
          <a:xfrm>
            <a:off x="5121475" y="2845701"/>
            <a:ext cx="1536500" cy="17247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DIRECTOR DE MUSEO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72" name="Rectángulo 71"/>
          <p:cNvSpPr/>
          <p:nvPr/>
        </p:nvSpPr>
        <p:spPr>
          <a:xfrm>
            <a:off x="474674" y="4504220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WBALDO ARGUELLO HERNANDEZ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73" name="Rectángulo 72"/>
          <p:cNvSpPr/>
          <p:nvPr/>
        </p:nvSpPr>
        <p:spPr>
          <a:xfrm>
            <a:off x="474673" y="4831977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AUXILIAR 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74" name="Rectángulo 73"/>
          <p:cNvSpPr/>
          <p:nvPr/>
        </p:nvSpPr>
        <p:spPr>
          <a:xfrm>
            <a:off x="482769" y="5118148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LEONCIO SANDOVAL FLORES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75" name="Rectángulo 74"/>
          <p:cNvSpPr/>
          <p:nvPr/>
        </p:nvSpPr>
        <p:spPr>
          <a:xfrm>
            <a:off x="482768" y="5434643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700" b="1" dirty="0" smtClean="0"/>
              <a:t>AUXILIAR DE ACTO CIVICO </a:t>
            </a:r>
            <a:endParaRPr lang="es-MX" sz="700" b="1" dirty="0"/>
          </a:p>
          <a:p>
            <a:pPr algn="ctr"/>
            <a:endParaRPr lang="es-MX" sz="800" dirty="0"/>
          </a:p>
        </p:txBody>
      </p:sp>
      <p:sp>
        <p:nvSpPr>
          <p:cNvPr id="85" name="Rectángulo 84"/>
          <p:cNvSpPr/>
          <p:nvPr/>
        </p:nvSpPr>
        <p:spPr>
          <a:xfrm>
            <a:off x="2130968" y="3898555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CINTHIA BALDERRAMA TORRES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86" name="Rectángulo 85"/>
          <p:cNvSpPr/>
          <p:nvPr/>
        </p:nvSpPr>
        <p:spPr>
          <a:xfrm>
            <a:off x="2130967" y="4226312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700" b="1" dirty="0" smtClean="0"/>
              <a:t>TECNICO BIBLIOTECARIO </a:t>
            </a:r>
            <a:endParaRPr lang="es-MX" sz="700" b="1" dirty="0"/>
          </a:p>
          <a:p>
            <a:pPr algn="ctr"/>
            <a:endParaRPr lang="es-MX" sz="800" dirty="0"/>
          </a:p>
        </p:txBody>
      </p:sp>
      <p:sp>
        <p:nvSpPr>
          <p:cNvPr id="87" name="Rectángulo 86"/>
          <p:cNvSpPr/>
          <p:nvPr/>
        </p:nvSpPr>
        <p:spPr>
          <a:xfrm>
            <a:off x="2130969" y="3299843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ZULAY GARCIA RODRIGUEZ 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88" name="Rectángulo 87"/>
          <p:cNvSpPr/>
          <p:nvPr/>
        </p:nvSpPr>
        <p:spPr>
          <a:xfrm>
            <a:off x="2130968" y="3627600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700" b="1" dirty="0" smtClean="0"/>
              <a:t>MAESTRA BIBLIOTECARIA   </a:t>
            </a:r>
            <a:endParaRPr lang="es-MX" sz="700" b="1" dirty="0"/>
          </a:p>
          <a:p>
            <a:pPr algn="ctr"/>
            <a:endParaRPr lang="es-MX" sz="700" dirty="0"/>
          </a:p>
        </p:txBody>
      </p:sp>
      <p:sp>
        <p:nvSpPr>
          <p:cNvPr id="97" name="Rectángulo 96"/>
          <p:cNvSpPr/>
          <p:nvPr/>
        </p:nvSpPr>
        <p:spPr>
          <a:xfrm>
            <a:off x="2130969" y="4504220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FLOR ARMENDARIZ MATA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98" name="Rectángulo 97"/>
          <p:cNvSpPr/>
          <p:nvPr/>
        </p:nvSpPr>
        <p:spPr>
          <a:xfrm>
            <a:off x="2130968" y="4831977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AUXILIAR 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99" name="Rectángulo 98"/>
          <p:cNvSpPr/>
          <p:nvPr/>
        </p:nvSpPr>
        <p:spPr>
          <a:xfrm>
            <a:off x="2130968" y="5686068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PATRICIA UGLADE CASTILLO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100" name="Rectángulo 99"/>
          <p:cNvSpPr/>
          <p:nvPr/>
        </p:nvSpPr>
        <p:spPr>
          <a:xfrm>
            <a:off x="2130967" y="6013825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700" b="1" dirty="0" smtClean="0"/>
              <a:t>LIMPIEZA</a:t>
            </a:r>
            <a:endParaRPr lang="es-MX" sz="700" b="1" dirty="0"/>
          </a:p>
          <a:p>
            <a:pPr algn="ctr"/>
            <a:endParaRPr lang="es-MX" sz="800" dirty="0"/>
          </a:p>
        </p:txBody>
      </p:sp>
      <p:sp>
        <p:nvSpPr>
          <p:cNvPr id="103" name="Rectángulo 102"/>
          <p:cNvSpPr/>
          <p:nvPr/>
        </p:nvSpPr>
        <p:spPr>
          <a:xfrm>
            <a:off x="2130969" y="5087356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CELIA SAENZ GALICIA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104" name="Rectángulo 103"/>
          <p:cNvSpPr/>
          <p:nvPr/>
        </p:nvSpPr>
        <p:spPr>
          <a:xfrm>
            <a:off x="2130968" y="5415113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LIMPIEZA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105" name="Rectángulo 104"/>
          <p:cNvSpPr/>
          <p:nvPr/>
        </p:nvSpPr>
        <p:spPr>
          <a:xfrm>
            <a:off x="3743159" y="3326948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NELIA ISABEL MARTIN PEREZ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106" name="Rectángulo 105"/>
          <p:cNvSpPr/>
          <p:nvPr/>
        </p:nvSpPr>
        <p:spPr>
          <a:xfrm>
            <a:off x="3739220" y="3626135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MX" sz="800" b="1" dirty="0" smtClean="0"/>
          </a:p>
          <a:p>
            <a:pPr algn="ctr"/>
            <a:r>
              <a:rPr lang="es-MX" sz="800" b="1" dirty="0" smtClean="0"/>
              <a:t>SECRETARIA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109" name="Rectángulo 108"/>
          <p:cNvSpPr/>
          <p:nvPr/>
        </p:nvSpPr>
        <p:spPr>
          <a:xfrm>
            <a:off x="3720219" y="3865258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CESAR JULIAN DAVILA VELEZ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110" name="Rectángulo 109"/>
          <p:cNvSpPr/>
          <p:nvPr/>
        </p:nvSpPr>
        <p:spPr>
          <a:xfrm>
            <a:off x="3720218" y="4157377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PROFR. DE MUSICA 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124" name="Rectángulo 123"/>
          <p:cNvSpPr/>
          <p:nvPr/>
        </p:nvSpPr>
        <p:spPr>
          <a:xfrm>
            <a:off x="5335565" y="3307463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ANA ELVA MEDINA RUIZ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125" name="Rectángulo 124"/>
          <p:cNvSpPr/>
          <p:nvPr/>
        </p:nvSpPr>
        <p:spPr>
          <a:xfrm>
            <a:off x="5335564" y="3593654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AUXILIAR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130" name="Rectángulo 129"/>
          <p:cNvSpPr/>
          <p:nvPr/>
        </p:nvSpPr>
        <p:spPr>
          <a:xfrm>
            <a:off x="5335564" y="4515144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NOHEMI HERNANDEZ PORRAS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133" name="Rectángulo 132"/>
          <p:cNvSpPr/>
          <p:nvPr/>
        </p:nvSpPr>
        <p:spPr>
          <a:xfrm>
            <a:off x="5335563" y="4806149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LIMPIEZA 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141" name="Rectángulo 140"/>
          <p:cNvSpPr/>
          <p:nvPr/>
        </p:nvSpPr>
        <p:spPr>
          <a:xfrm>
            <a:off x="3721012" y="4417618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ROSA GLORIA HERNANDEZ MARTIN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142" name="Rectángulo 141"/>
          <p:cNvSpPr/>
          <p:nvPr/>
        </p:nvSpPr>
        <p:spPr>
          <a:xfrm>
            <a:off x="3717971" y="4728731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LIMPIEZA</a:t>
            </a:r>
            <a:endParaRPr lang="es-MX" sz="800" b="1" dirty="0"/>
          </a:p>
          <a:p>
            <a:pPr algn="ctr"/>
            <a:endParaRPr lang="es-MX" sz="800" dirty="0"/>
          </a:p>
        </p:txBody>
      </p:sp>
      <p:cxnSp>
        <p:nvCxnSpPr>
          <p:cNvPr id="143" name="Conector recto 142"/>
          <p:cNvCxnSpPr/>
          <p:nvPr/>
        </p:nvCxnSpPr>
        <p:spPr>
          <a:xfrm>
            <a:off x="256980" y="4209811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4" name="Conector recto 143"/>
          <p:cNvCxnSpPr/>
          <p:nvPr/>
        </p:nvCxnSpPr>
        <p:spPr>
          <a:xfrm>
            <a:off x="245770" y="5405289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6" name="Conector recto 145"/>
          <p:cNvCxnSpPr/>
          <p:nvPr/>
        </p:nvCxnSpPr>
        <p:spPr>
          <a:xfrm>
            <a:off x="245769" y="4802776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0" name="Conector recto 229"/>
          <p:cNvCxnSpPr>
            <a:stCxn id="61" idx="2"/>
            <a:endCxn id="101" idx="0"/>
          </p:cNvCxnSpPr>
          <p:nvPr/>
        </p:nvCxnSpPr>
        <p:spPr>
          <a:xfrm>
            <a:off x="1042680" y="2989113"/>
            <a:ext cx="26922" cy="90944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4" name="Conector recto 153"/>
          <p:cNvCxnSpPr/>
          <p:nvPr/>
        </p:nvCxnSpPr>
        <p:spPr>
          <a:xfrm flipH="1">
            <a:off x="2695065" y="3015421"/>
            <a:ext cx="1" cy="31073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8" name="Conector recto 157"/>
          <p:cNvCxnSpPr/>
          <p:nvPr/>
        </p:nvCxnSpPr>
        <p:spPr>
          <a:xfrm flipH="1">
            <a:off x="4264501" y="3027213"/>
            <a:ext cx="1" cy="31073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0" name="Conector recto 159"/>
          <p:cNvCxnSpPr/>
          <p:nvPr/>
        </p:nvCxnSpPr>
        <p:spPr>
          <a:xfrm flipH="1">
            <a:off x="5915438" y="3065329"/>
            <a:ext cx="1" cy="31073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1" name="Conector recto 160"/>
          <p:cNvCxnSpPr/>
          <p:nvPr/>
        </p:nvCxnSpPr>
        <p:spPr>
          <a:xfrm flipH="1">
            <a:off x="1810929" y="3608321"/>
            <a:ext cx="2592" cy="2355983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2" name="Conector recto 161"/>
          <p:cNvCxnSpPr/>
          <p:nvPr/>
        </p:nvCxnSpPr>
        <p:spPr>
          <a:xfrm>
            <a:off x="1819126" y="3600701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3" name="Conector recto 162"/>
          <p:cNvCxnSpPr/>
          <p:nvPr/>
        </p:nvCxnSpPr>
        <p:spPr>
          <a:xfrm>
            <a:off x="1831825" y="4209811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5" name="Conector recto 164"/>
          <p:cNvCxnSpPr/>
          <p:nvPr/>
        </p:nvCxnSpPr>
        <p:spPr>
          <a:xfrm>
            <a:off x="1825694" y="5964304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6" name="Conector recto 165"/>
          <p:cNvCxnSpPr/>
          <p:nvPr/>
        </p:nvCxnSpPr>
        <p:spPr>
          <a:xfrm>
            <a:off x="1820614" y="4802776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7" name="Conector recto 166"/>
          <p:cNvCxnSpPr/>
          <p:nvPr/>
        </p:nvCxnSpPr>
        <p:spPr>
          <a:xfrm>
            <a:off x="1851247" y="5390992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1" name="Conector recto 170"/>
          <p:cNvCxnSpPr/>
          <p:nvPr/>
        </p:nvCxnSpPr>
        <p:spPr>
          <a:xfrm flipH="1">
            <a:off x="3484667" y="3594879"/>
            <a:ext cx="13829" cy="1807894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2" name="Conector recto 171"/>
          <p:cNvCxnSpPr/>
          <p:nvPr/>
        </p:nvCxnSpPr>
        <p:spPr>
          <a:xfrm>
            <a:off x="3474419" y="3594879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4" name="Conector recto 173"/>
          <p:cNvCxnSpPr/>
          <p:nvPr/>
        </p:nvCxnSpPr>
        <p:spPr>
          <a:xfrm>
            <a:off x="3487118" y="4136989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5" name="Conector recto 174"/>
          <p:cNvCxnSpPr/>
          <p:nvPr/>
        </p:nvCxnSpPr>
        <p:spPr>
          <a:xfrm>
            <a:off x="3475908" y="5391847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7" name="Conector recto 176"/>
          <p:cNvCxnSpPr/>
          <p:nvPr/>
        </p:nvCxnSpPr>
        <p:spPr>
          <a:xfrm>
            <a:off x="3475907" y="4706203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6" name="Conector recto 185"/>
          <p:cNvCxnSpPr/>
          <p:nvPr/>
        </p:nvCxnSpPr>
        <p:spPr>
          <a:xfrm>
            <a:off x="5100798" y="3566755"/>
            <a:ext cx="7886" cy="1219557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7" name="Conector recto 186"/>
          <p:cNvCxnSpPr/>
          <p:nvPr/>
        </p:nvCxnSpPr>
        <p:spPr>
          <a:xfrm>
            <a:off x="5106403" y="3572693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0" name="Conector recto 199"/>
          <p:cNvCxnSpPr/>
          <p:nvPr/>
        </p:nvCxnSpPr>
        <p:spPr>
          <a:xfrm>
            <a:off x="5107891" y="4197123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16" name="Rectángulo 115"/>
          <p:cNvSpPr/>
          <p:nvPr/>
        </p:nvSpPr>
        <p:spPr>
          <a:xfrm>
            <a:off x="3720219" y="4990929"/>
            <a:ext cx="1177160" cy="5673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ILSE VICTORIA DELGADO HDZ.</a:t>
            </a:r>
          </a:p>
        </p:txBody>
      </p:sp>
      <p:sp>
        <p:nvSpPr>
          <p:cNvPr id="117" name="Rectángulo 116"/>
          <p:cNvSpPr/>
          <p:nvPr/>
        </p:nvSpPr>
        <p:spPr>
          <a:xfrm>
            <a:off x="3720218" y="5326689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LIMPIEZA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119" name="Rectángulo 118"/>
          <p:cNvSpPr/>
          <p:nvPr/>
        </p:nvSpPr>
        <p:spPr>
          <a:xfrm>
            <a:off x="5335564" y="3867190"/>
            <a:ext cx="1177160" cy="5417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JUANA EDITH ALEJO CABRERA</a:t>
            </a:r>
          </a:p>
        </p:txBody>
      </p:sp>
      <p:sp>
        <p:nvSpPr>
          <p:cNvPr id="120" name="Rectángulo 119"/>
          <p:cNvSpPr/>
          <p:nvPr/>
        </p:nvSpPr>
        <p:spPr>
          <a:xfrm>
            <a:off x="5332524" y="4208676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AUXILIAR   </a:t>
            </a:r>
            <a:endParaRPr lang="es-MX" sz="800" b="1" dirty="0"/>
          </a:p>
          <a:p>
            <a:pPr algn="ctr"/>
            <a:endParaRPr lang="es-MX" sz="800" dirty="0"/>
          </a:p>
        </p:txBody>
      </p:sp>
      <p:cxnSp>
        <p:nvCxnSpPr>
          <p:cNvPr id="123" name="Conector recto 122"/>
          <p:cNvCxnSpPr/>
          <p:nvPr/>
        </p:nvCxnSpPr>
        <p:spPr>
          <a:xfrm>
            <a:off x="5107891" y="4779005"/>
            <a:ext cx="32721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170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DEPORTES 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1159531" y="4059394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ROBERTO GARCIA LUGO </a:t>
            </a:r>
          </a:p>
          <a:p>
            <a:pPr algn="ctr"/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1156164" y="4497387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DIRECTOR </a:t>
            </a:r>
            <a:endParaRPr lang="es-MX" sz="10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cxnSp>
        <p:nvCxnSpPr>
          <p:cNvPr id="11" name="Conector recto 10"/>
          <p:cNvCxnSpPr/>
          <p:nvPr/>
        </p:nvCxnSpPr>
        <p:spPr>
          <a:xfrm>
            <a:off x="3134008" y="4469158"/>
            <a:ext cx="3454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" name="Rectángulo 20"/>
          <p:cNvSpPr/>
          <p:nvPr/>
        </p:nvSpPr>
        <p:spPr>
          <a:xfrm>
            <a:off x="3490209" y="3374903"/>
            <a:ext cx="1965349" cy="69157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MOISES AMAYA MACHUCA </a:t>
            </a:r>
          </a:p>
          <a:p>
            <a:pPr algn="ctr"/>
            <a:endParaRPr lang="es-MX" sz="900" b="1" dirty="0"/>
          </a:p>
        </p:txBody>
      </p:sp>
      <p:sp>
        <p:nvSpPr>
          <p:cNvPr id="22" name="Rectángulo 21"/>
          <p:cNvSpPr/>
          <p:nvPr/>
        </p:nvSpPr>
        <p:spPr>
          <a:xfrm>
            <a:off x="3490203" y="3756183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BASQUETBOL VARONIL-FEMENIL </a:t>
            </a:r>
            <a:endParaRPr lang="es-MX" sz="900" b="1" dirty="0"/>
          </a:p>
        </p:txBody>
      </p:sp>
      <p:sp>
        <p:nvSpPr>
          <p:cNvPr id="23" name="Rectángulo 22"/>
          <p:cNvSpPr/>
          <p:nvPr/>
        </p:nvSpPr>
        <p:spPr>
          <a:xfrm>
            <a:off x="3490202" y="4124999"/>
            <a:ext cx="1965349" cy="6807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JESUS ANDERSON PERALES VILLARREAL</a:t>
            </a:r>
            <a:endParaRPr lang="es-MX" sz="900" b="1" dirty="0">
              <a:solidFill>
                <a:schemeClr val="tx1"/>
              </a:solidFill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3490196" y="4504469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BEISBOL</a:t>
            </a:r>
            <a:endParaRPr lang="es-MX" sz="900" b="1" dirty="0"/>
          </a:p>
        </p:txBody>
      </p:sp>
      <p:sp>
        <p:nvSpPr>
          <p:cNvPr id="27" name="Rectángulo 26"/>
          <p:cNvSpPr/>
          <p:nvPr/>
        </p:nvSpPr>
        <p:spPr>
          <a:xfrm>
            <a:off x="3477695" y="4949893"/>
            <a:ext cx="1965349" cy="66775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ANTONIO GONZALEZ RIVERA</a:t>
            </a:r>
          </a:p>
          <a:p>
            <a:pPr algn="ctr"/>
            <a:endParaRPr lang="es-MX" sz="900" b="1" dirty="0"/>
          </a:p>
        </p:txBody>
      </p:sp>
      <p:sp>
        <p:nvSpPr>
          <p:cNvPr id="28" name="Rectángulo 27"/>
          <p:cNvSpPr/>
          <p:nvPr/>
        </p:nvSpPr>
        <p:spPr>
          <a:xfrm>
            <a:off x="3477689" y="5256134"/>
            <a:ext cx="1965355" cy="2436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/>
              <a:t>SOTBOL-VILIBOL-FUTBOL CAT. DEPENDENCIAS </a:t>
            </a:r>
            <a:endParaRPr lang="es-MX" sz="800" b="1" dirty="0"/>
          </a:p>
        </p:txBody>
      </p:sp>
      <p:cxnSp>
        <p:nvCxnSpPr>
          <p:cNvPr id="45" name="Conector recto 44"/>
          <p:cNvCxnSpPr/>
          <p:nvPr/>
        </p:nvCxnSpPr>
        <p:spPr>
          <a:xfrm>
            <a:off x="3312433" y="2977080"/>
            <a:ext cx="0" cy="382050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3312433" y="3731895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3312433" y="5232317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>
            <a:off x="3312433" y="6000455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3312433" y="6797589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9" name="Rectángulo 28"/>
          <p:cNvSpPr/>
          <p:nvPr/>
        </p:nvSpPr>
        <p:spPr>
          <a:xfrm>
            <a:off x="3477725" y="2568659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CRISTO HERNANDEZ SERNA </a:t>
            </a:r>
          </a:p>
          <a:p>
            <a:pPr algn="ctr"/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30" name="Rectángulo 29"/>
          <p:cNvSpPr/>
          <p:nvPr/>
        </p:nvSpPr>
        <p:spPr>
          <a:xfrm>
            <a:off x="3477725" y="2945039"/>
            <a:ext cx="1970212" cy="29029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/>
              <a:t>FUTBOL CATEGORIA LIBRE- VETERANOS 30-40 AÑOS </a:t>
            </a:r>
            <a:endParaRPr lang="es-MX" sz="800" b="1" dirty="0"/>
          </a:p>
        </p:txBody>
      </p:sp>
      <p:sp>
        <p:nvSpPr>
          <p:cNvPr id="31" name="Rectángulo 30"/>
          <p:cNvSpPr/>
          <p:nvPr/>
        </p:nvSpPr>
        <p:spPr>
          <a:xfrm>
            <a:off x="3477689" y="5715613"/>
            <a:ext cx="1965349" cy="699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JOSE HUMBERTO PLATAS ARGUELLO  </a:t>
            </a:r>
          </a:p>
          <a:p>
            <a:pPr algn="ctr"/>
            <a:endParaRPr lang="es-MX" sz="900" b="1" dirty="0"/>
          </a:p>
        </p:txBody>
      </p:sp>
      <p:sp>
        <p:nvSpPr>
          <p:cNvPr id="32" name="Rectángulo 31"/>
          <p:cNvSpPr/>
          <p:nvPr/>
        </p:nvSpPr>
        <p:spPr>
          <a:xfrm>
            <a:off x="3477689" y="6134592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 smtClean="0"/>
              <a:t>AUXILIAR  </a:t>
            </a:r>
            <a:endParaRPr lang="es-MX" sz="700" b="1" dirty="0"/>
          </a:p>
        </p:txBody>
      </p:sp>
      <p:sp>
        <p:nvSpPr>
          <p:cNvPr id="35" name="Rectángulo 34"/>
          <p:cNvSpPr/>
          <p:nvPr/>
        </p:nvSpPr>
        <p:spPr>
          <a:xfrm>
            <a:off x="3467572" y="6490716"/>
            <a:ext cx="1965349" cy="699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ELIAS SALAS OCHOA </a:t>
            </a:r>
          </a:p>
          <a:p>
            <a:pPr algn="ctr"/>
            <a:endParaRPr lang="es-MX" sz="900" b="1" dirty="0"/>
          </a:p>
        </p:txBody>
      </p:sp>
      <p:sp>
        <p:nvSpPr>
          <p:cNvPr id="36" name="Rectángulo 35"/>
          <p:cNvSpPr/>
          <p:nvPr/>
        </p:nvSpPr>
        <p:spPr>
          <a:xfrm>
            <a:off x="3477690" y="6919308"/>
            <a:ext cx="1955232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 smtClean="0"/>
              <a:t>AUXILIAR DEPORTIVO VARIOS    </a:t>
            </a:r>
            <a:endParaRPr lang="es-MX" sz="700" b="1" dirty="0"/>
          </a:p>
        </p:txBody>
      </p:sp>
      <p:cxnSp>
        <p:nvCxnSpPr>
          <p:cNvPr id="39" name="Conector recto 38"/>
          <p:cNvCxnSpPr/>
          <p:nvPr/>
        </p:nvCxnSpPr>
        <p:spPr>
          <a:xfrm>
            <a:off x="3297193" y="297561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3" name="Rectángulo 32"/>
          <p:cNvSpPr/>
          <p:nvPr/>
        </p:nvSpPr>
        <p:spPr>
          <a:xfrm>
            <a:off x="3467571" y="7295546"/>
            <a:ext cx="1965349" cy="699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IAN RUBINAY RUIZ GARCIA </a:t>
            </a:r>
          </a:p>
          <a:p>
            <a:pPr algn="ctr"/>
            <a:endParaRPr lang="es-MX" sz="900" b="1" dirty="0"/>
          </a:p>
        </p:txBody>
      </p:sp>
      <p:sp>
        <p:nvSpPr>
          <p:cNvPr id="34" name="Rectángulo 33"/>
          <p:cNvSpPr/>
          <p:nvPr/>
        </p:nvSpPr>
        <p:spPr>
          <a:xfrm>
            <a:off x="3477689" y="7724138"/>
            <a:ext cx="1955232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 smtClean="0"/>
              <a:t>AUXILIAR DEPORTIVO VARIOS    </a:t>
            </a:r>
            <a:endParaRPr lang="es-MX" sz="700" b="1" dirty="0"/>
          </a:p>
        </p:txBody>
      </p:sp>
    </p:spTree>
    <p:extLst>
      <p:ext uri="{BB962C8B-B14F-4D97-AF65-F5344CB8AC3E}">
        <p14:creationId xmlns:p14="http://schemas.microsoft.com/office/powerpoint/2010/main" val="255462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DESARROLLO RURAL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626855" y="531960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</a:t>
            </a:r>
            <a:r>
              <a:rPr lang="es-MX" sz="1200" b="1" dirty="0">
                <a:solidFill>
                  <a:schemeClr val="tx1"/>
                </a:solidFill>
              </a:rPr>
              <a:t> </a:t>
            </a:r>
            <a:r>
              <a:rPr lang="es-MX" sz="1200" b="1" dirty="0" smtClean="0">
                <a:solidFill>
                  <a:schemeClr val="tx1"/>
                </a:solidFill>
              </a:rPr>
              <a:t>ETELBERTO GALLARDO MATA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626855" y="568487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DIRECTOR </a:t>
            </a:r>
            <a:endParaRPr lang="es-MX" sz="12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3703932" y="347642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ING. LEIDY DIANA MARTINEZ MORENO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0" name="Rectángulo 9"/>
          <p:cNvSpPr/>
          <p:nvPr/>
        </p:nvSpPr>
        <p:spPr>
          <a:xfrm>
            <a:off x="3703931" y="440520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JUAN JESUS SANCHEZ RUBIO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1" name="Rectángulo 10"/>
          <p:cNvSpPr/>
          <p:nvPr/>
        </p:nvSpPr>
        <p:spPr>
          <a:xfrm>
            <a:off x="3703930" y="5325591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JORGE ANTONIO GONZALEZ ARROYO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2" name="Rectángulo 11"/>
          <p:cNvSpPr/>
          <p:nvPr/>
        </p:nvSpPr>
        <p:spPr>
          <a:xfrm>
            <a:off x="3703929" y="6254375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EDWIN ANTONIO ARGUELLES VILLAFUERTE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3" name="Rectángulo 12"/>
          <p:cNvSpPr/>
          <p:nvPr/>
        </p:nvSpPr>
        <p:spPr>
          <a:xfrm>
            <a:off x="3703928" y="720018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ING. CESAR HALI TIRADO HERRERA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5" name="Rectángulo 14"/>
          <p:cNvSpPr/>
          <p:nvPr/>
        </p:nvSpPr>
        <p:spPr>
          <a:xfrm>
            <a:off x="3703926" y="386644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SECRETARIA</a:t>
            </a:r>
            <a:endParaRPr lang="es-MX" sz="1200" b="1" dirty="0"/>
          </a:p>
        </p:txBody>
      </p:sp>
      <p:sp>
        <p:nvSpPr>
          <p:cNvPr id="16" name="Rectángulo 15"/>
          <p:cNvSpPr/>
          <p:nvPr/>
        </p:nvSpPr>
        <p:spPr>
          <a:xfrm>
            <a:off x="3703926" y="480257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sp>
        <p:nvSpPr>
          <p:cNvPr id="17" name="Rectángulo 16"/>
          <p:cNvSpPr/>
          <p:nvPr/>
        </p:nvSpPr>
        <p:spPr>
          <a:xfrm>
            <a:off x="3703926" y="569835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</p:txBody>
      </p:sp>
      <p:sp>
        <p:nvSpPr>
          <p:cNvPr id="18" name="Rectángulo 17"/>
          <p:cNvSpPr/>
          <p:nvPr/>
        </p:nvSpPr>
        <p:spPr>
          <a:xfrm>
            <a:off x="3703926" y="664802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</p:txBody>
      </p:sp>
      <p:sp>
        <p:nvSpPr>
          <p:cNvPr id="19" name="Rectángulo 18"/>
          <p:cNvSpPr/>
          <p:nvPr/>
        </p:nvSpPr>
        <p:spPr>
          <a:xfrm>
            <a:off x="3703926" y="758131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</p:txBody>
      </p:sp>
      <p:cxnSp>
        <p:nvCxnSpPr>
          <p:cNvPr id="21" name="Conector recto 20"/>
          <p:cNvCxnSpPr/>
          <p:nvPr/>
        </p:nvCxnSpPr>
        <p:spPr>
          <a:xfrm>
            <a:off x="3312906" y="4075093"/>
            <a:ext cx="0" cy="359829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3001290" y="580208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3295972" y="4075093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>
            <a:off x="3295972" y="491977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3294720" y="5802083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3295972" y="676720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3294720" y="767339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067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DESARROLLO SOCIAL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214214" y="3757010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C.P. EDGAR TIBURCIO CARDENAS FLORES.  </a:t>
            </a:r>
          </a:p>
          <a:p>
            <a:pPr algn="ctr"/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224081" y="4199188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DIRECTOR </a:t>
            </a:r>
            <a:endParaRPr lang="es-MX" sz="10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2530451" y="3204500"/>
            <a:ext cx="1965349" cy="5946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MARIA SOCORRO SALDIVAR MARTINEZ</a:t>
            </a:r>
          </a:p>
          <a:p>
            <a:pPr algn="ctr"/>
            <a:endParaRPr lang="es-MX" sz="900" b="1" dirty="0"/>
          </a:p>
        </p:txBody>
      </p:sp>
      <p:sp>
        <p:nvSpPr>
          <p:cNvPr id="15" name="Rectángulo 14"/>
          <p:cNvSpPr/>
          <p:nvPr/>
        </p:nvSpPr>
        <p:spPr>
          <a:xfrm>
            <a:off x="2530445" y="3588584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ENLACE DE BECAS BENITO JUAREZ</a:t>
            </a:r>
            <a:endParaRPr lang="es-MX" sz="900" b="1" dirty="0"/>
          </a:p>
        </p:txBody>
      </p:sp>
      <p:cxnSp>
        <p:nvCxnSpPr>
          <p:cNvPr id="22" name="Conector recto 21"/>
          <p:cNvCxnSpPr/>
          <p:nvPr/>
        </p:nvCxnSpPr>
        <p:spPr>
          <a:xfrm>
            <a:off x="2194294" y="4323803"/>
            <a:ext cx="3454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" name="Rectángulo 29"/>
          <p:cNvSpPr/>
          <p:nvPr/>
        </p:nvSpPr>
        <p:spPr>
          <a:xfrm>
            <a:off x="224087" y="5014863"/>
            <a:ext cx="1970211" cy="7179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ING. EVODIO FRANCISCO GALVAN HERNANDEZ</a:t>
            </a:r>
          </a:p>
          <a:p>
            <a:pPr algn="ctr"/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31" name="Rectángulo 30"/>
          <p:cNvSpPr/>
          <p:nvPr/>
        </p:nvSpPr>
        <p:spPr>
          <a:xfrm>
            <a:off x="224081" y="5443107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COMPUTO Y CAPTURA</a:t>
            </a:r>
            <a:endParaRPr lang="es-MX" sz="1000" b="1" dirty="0"/>
          </a:p>
        </p:txBody>
      </p:sp>
      <p:sp>
        <p:nvSpPr>
          <p:cNvPr id="32" name="Rectángulo 31"/>
          <p:cNvSpPr/>
          <p:nvPr/>
        </p:nvSpPr>
        <p:spPr>
          <a:xfrm>
            <a:off x="224087" y="5812508"/>
            <a:ext cx="1970211" cy="7179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ING. JESUS FIGON DOMINGUEZ.</a:t>
            </a:r>
          </a:p>
          <a:p>
            <a:pPr algn="ctr"/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33" name="Rectángulo 32"/>
          <p:cNvSpPr/>
          <p:nvPr/>
        </p:nvSpPr>
        <p:spPr>
          <a:xfrm>
            <a:off x="224081" y="6251638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AUXILIAR</a:t>
            </a:r>
            <a:endParaRPr lang="es-MX" sz="1000" b="1" dirty="0"/>
          </a:p>
        </p:txBody>
      </p:sp>
      <p:sp>
        <p:nvSpPr>
          <p:cNvPr id="34" name="Rectángulo 33"/>
          <p:cNvSpPr/>
          <p:nvPr/>
        </p:nvSpPr>
        <p:spPr>
          <a:xfrm>
            <a:off x="212456" y="6601588"/>
            <a:ext cx="1970211" cy="7179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C.MARIA DEL SOCORRO BARRAZA</a:t>
            </a:r>
          </a:p>
          <a:p>
            <a:pPr algn="ctr"/>
            <a:endParaRPr lang="es-MX" sz="1000" b="1" dirty="0"/>
          </a:p>
        </p:txBody>
      </p:sp>
      <p:sp>
        <p:nvSpPr>
          <p:cNvPr id="35" name="Rectángulo 34"/>
          <p:cNvSpPr/>
          <p:nvPr/>
        </p:nvSpPr>
        <p:spPr>
          <a:xfrm>
            <a:off x="212450" y="7029831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SECRETARIA</a:t>
            </a:r>
            <a:endParaRPr lang="es-MX" sz="1000" b="1" dirty="0"/>
          </a:p>
        </p:txBody>
      </p:sp>
      <p:cxnSp>
        <p:nvCxnSpPr>
          <p:cNvPr id="37" name="Conector recto 36"/>
          <p:cNvCxnSpPr>
            <a:stCxn id="4" idx="2"/>
            <a:endCxn id="30" idx="0"/>
          </p:cNvCxnSpPr>
          <p:nvPr/>
        </p:nvCxnSpPr>
        <p:spPr>
          <a:xfrm>
            <a:off x="1199320" y="4490827"/>
            <a:ext cx="9873" cy="524036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1229871" y="6485906"/>
            <a:ext cx="0" cy="172120"/>
          </a:xfrm>
          <a:prstGeom prst="line">
            <a:avLst/>
          </a:prstGeom>
          <a:ln w="1905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0" name="Conector recto 49"/>
          <p:cNvCxnSpPr/>
          <p:nvPr/>
        </p:nvCxnSpPr>
        <p:spPr>
          <a:xfrm>
            <a:off x="1225789" y="5726885"/>
            <a:ext cx="0" cy="172120"/>
          </a:xfrm>
          <a:prstGeom prst="line">
            <a:avLst/>
          </a:prstGeom>
          <a:ln w="1905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9" name="Rectángulo 58"/>
          <p:cNvSpPr/>
          <p:nvPr/>
        </p:nvSpPr>
        <p:spPr>
          <a:xfrm>
            <a:off x="2537530" y="3992760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FELIPA PECINA ANTONIO </a:t>
            </a:r>
          </a:p>
          <a:p>
            <a:pPr algn="ctr"/>
            <a:endParaRPr lang="es-MX" sz="900" b="1" dirty="0"/>
          </a:p>
        </p:txBody>
      </p:sp>
      <p:sp>
        <p:nvSpPr>
          <p:cNvPr id="61" name="Rectángulo 60"/>
          <p:cNvSpPr/>
          <p:nvPr/>
        </p:nvSpPr>
        <p:spPr>
          <a:xfrm>
            <a:off x="2520578" y="4635348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MARIA GUADALUPE HENGGLELER RIVERA. </a:t>
            </a:r>
          </a:p>
          <a:p>
            <a:pPr algn="ctr"/>
            <a:endParaRPr lang="es-MX" sz="900" b="1" dirty="0"/>
          </a:p>
        </p:txBody>
      </p:sp>
      <p:sp>
        <p:nvSpPr>
          <p:cNvPr id="95" name="Rectángulo 94"/>
          <p:cNvSpPr/>
          <p:nvPr/>
        </p:nvSpPr>
        <p:spPr>
          <a:xfrm>
            <a:off x="4640908" y="3230378"/>
            <a:ext cx="1965349" cy="59461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MARTHA BARRAZA GARCIA</a:t>
            </a:r>
            <a:endParaRPr lang="es-MX" sz="900" b="1" dirty="0"/>
          </a:p>
        </p:txBody>
      </p:sp>
      <p:sp>
        <p:nvSpPr>
          <p:cNvPr id="96" name="Rectángulo 95"/>
          <p:cNvSpPr/>
          <p:nvPr/>
        </p:nvSpPr>
        <p:spPr>
          <a:xfrm>
            <a:off x="4640902" y="3614462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/>
              <a:t>ENLACE DE PENSION ADULTO MAYOR  </a:t>
            </a:r>
            <a:endParaRPr lang="es-MX" sz="800" b="1" dirty="0"/>
          </a:p>
        </p:txBody>
      </p:sp>
      <p:sp>
        <p:nvSpPr>
          <p:cNvPr id="99" name="Rectángulo 98"/>
          <p:cNvSpPr/>
          <p:nvPr/>
        </p:nvSpPr>
        <p:spPr>
          <a:xfrm>
            <a:off x="4664050" y="3938999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YOLANDA PEREZ MENDEZ   </a:t>
            </a:r>
          </a:p>
          <a:p>
            <a:pPr algn="ctr"/>
            <a:endParaRPr lang="es-MX" sz="900" b="1" dirty="0"/>
          </a:p>
        </p:txBody>
      </p:sp>
      <p:sp>
        <p:nvSpPr>
          <p:cNvPr id="100" name="Rectángulo 99"/>
          <p:cNvSpPr/>
          <p:nvPr/>
        </p:nvSpPr>
        <p:spPr>
          <a:xfrm>
            <a:off x="4664050" y="4202108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AUXILIAR ADULTO MAYOR </a:t>
            </a:r>
            <a:endParaRPr lang="es-MX" sz="900" b="1" dirty="0"/>
          </a:p>
        </p:txBody>
      </p:sp>
      <p:sp>
        <p:nvSpPr>
          <p:cNvPr id="101" name="Rectángulo 100"/>
          <p:cNvSpPr/>
          <p:nvPr/>
        </p:nvSpPr>
        <p:spPr>
          <a:xfrm>
            <a:off x="4623543" y="4508649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MARIA DEL CARMEN AGUIRRE LIÑAN  </a:t>
            </a:r>
          </a:p>
          <a:p>
            <a:pPr algn="ctr"/>
            <a:endParaRPr lang="es-MX" sz="900" b="1" dirty="0"/>
          </a:p>
        </p:txBody>
      </p:sp>
      <p:sp>
        <p:nvSpPr>
          <p:cNvPr id="102" name="Rectángulo 101"/>
          <p:cNvSpPr/>
          <p:nvPr/>
        </p:nvSpPr>
        <p:spPr>
          <a:xfrm>
            <a:off x="4623536" y="4839698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AUXILIAR  ADULTO MAYOR</a:t>
            </a:r>
            <a:endParaRPr lang="es-MX" sz="900" b="1" dirty="0"/>
          </a:p>
        </p:txBody>
      </p:sp>
      <p:sp>
        <p:nvSpPr>
          <p:cNvPr id="105" name="Rectángulo 104"/>
          <p:cNvSpPr/>
          <p:nvPr/>
        </p:nvSpPr>
        <p:spPr>
          <a:xfrm>
            <a:off x="4623543" y="5155077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ROSA ISELA DAVILA ZAMACONA  </a:t>
            </a:r>
          </a:p>
          <a:p>
            <a:pPr algn="ctr"/>
            <a:endParaRPr lang="es-MX" sz="900" b="1" dirty="0"/>
          </a:p>
        </p:txBody>
      </p:sp>
      <p:sp>
        <p:nvSpPr>
          <p:cNvPr id="106" name="Rectángulo 105"/>
          <p:cNvSpPr/>
          <p:nvPr/>
        </p:nvSpPr>
        <p:spPr>
          <a:xfrm>
            <a:off x="4623537" y="5477511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AUXILIAR DE  ADULTO MAYOR </a:t>
            </a:r>
            <a:endParaRPr lang="es-MX" sz="900" b="1" dirty="0"/>
          </a:p>
        </p:txBody>
      </p:sp>
      <p:cxnSp>
        <p:nvCxnSpPr>
          <p:cNvPr id="111" name="Conector recto 110"/>
          <p:cNvCxnSpPr/>
          <p:nvPr/>
        </p:nvCxnSpPr>
        <p:spPr>
          <a:xfrm flipH="1">
            <a:off x="2329527" y="3474720"/>
            <a:ext cx="32674" cy="1968387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6" name="Conector recto 115"/>
          <p:cNvCxnSpPr/>
          <p:nvPr/>
        </p:nvCxnSpPr>
        <p:spPr>
          <a:xfrm>
            <a:off x="2352675" y="347472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8" name="Conector recto 117"/>
          <p:cNvCxnSpPr/>
          <p:nvPr/>
        </p:nvCxnSpPr>
        <p:spPr>
          <a:xfrm>
            <a:off x="2352675" y="4815523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9" name="Conector recto 118"/>
          <p:cNvCxnSpPr/>
          <p:nvPr/>
        </p:nvCxnSpPr>
        <p:spPr>
          <a:xfrm>
            <a:off x="2335423" y="5430778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3" name="Conector recto 132"/>
          <p:cNvCxnSpPr/>
          <p:nvPr/>
        </p:nvCxnSpPr>
        <p:spPr>
          <a:xfrm>
            <a:off x="4495786" y="347472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6" name="Conector recto 65"/>
          <p:cNvCxnSpPr/>
          <p:nvPr/>
        </p:nvCxnSpPr>
        <p:spPr>
          <a:xfrm>
            <a:off x="1382271" y="6638306"/>
            <a:ext cx="0" cy="172120"/>
          </a:xfrm>
          <a:prstGeom prst="line">
            <a:avLst/>
          </a:prstGeom>
          <a:ln w="1905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8" name="Conector recto 67"/>
          <p:cNvCxnSpPr/>
          <p:nvPr/>
        </p:nvCxnSpPr>
        <p:spPr>
          <a:xfrm>
            <a:off x="1687071" y="6943106"/>
            <a:ext cx="0" cy="172120"/>
          </a:xfrm>
          <a:prstGeom prst="line">
            <a:avLst/>
          </a:prstGeom>
          <a:ln w="1905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0" name="Rectángulo 69"/>
          <p:cNvSpPr/>
          <p:nvPr/>
        </p:nvSpPr>
        <p:spPr>
          <a:xfrm>
            <a:off x="2539581" y="4287095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DE BECAS BENITO JUAREZ</a:t>
            </a:r>
            <a:r>
              <a:rPr lang="es-MX" sz="900" b="1" dirty="0" smtClean="0"/>
              <a:t>.</a:t>
            </a:r>
            <a:endParaRPr lang="es-MX" sz="900" b="1" dirty="0"/>
          </a:p>
        </p:txBody>
      </p:sp>
      <p:sp>
        <p:nvSpPr>
          <p:cNvPr id="71" name="Rectángulo 70"/>
          <p:cNvSpPr/>
          <p:nvPr/>
        </p:nvSpPr>
        <p:spPr>
          <a:xfrm>
            <a:off x="2520572" y="4979884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DE BECAS BENITO JUAREZ</a:t>
            </a:r>
            <a:r>
              <a:rPr lang="es-MX" sz="900" b="1" dirty="0" smtClean="0"/>
              <a:t>.</a:t>
            </a:r>
            <a:endParaRPr lang="es-MX" sz="900" b="1" dirty="0"/>
          </a:p>
        </p:txBody>
      </p:sp>
      <p:cxnSp>
        <p:nvCxnSpPr>
          <p:cNvPr id="53" name="Conector recto 52"/>
          <p:cNvCxnSpPr/>
          <p:nvPr/>
        </p:nvCxnSpPr>
        <p:spPr>
          <a:xfrm>
            <a:off x="4514446" y="4147226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>
            <a:off x="4397350" y="4735022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5" name="Conector recto 54"/>
          <p:cNvCxnSpPr/>
          <p:nvPr/>
        </p:nvCxnSpPr>
        <p:spPr>
          <a:xfrm>
            <a:off x="4456629" y="5443107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5" name="Rectángulo 74"/>
          <p:cNvSpPr/>
          <p:nvPr/>
        </p:nvSpPr>
        <p:spPr>
          <a:xfrm>
            <a:off x="2516029" y="5328301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CIRO BERNAL ARMENDARIZ</a:t>
            </a:r>
            <a:endParaRPr lang="es-MX" sz="900" b="1" dirty="0"/>
          </a:p>
        </p:txBody>
      </p:sp>
      <p:sp>
        <p:nvSpPr>
          <p:cNvPr id="76" name="Rectángulo 75"/>
          <p:cNvSpPr/>
          <p:nvPr/>
        </p:nvSpPr>
        <p:spPr>
          <a:xfrm>
            <a:off x="2516023" y="5672837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/>
              <a:t>AUXILIAR DE BECAS BENITO JUAREZ</a:t>
            </a:r>
            <a:r>
              <a:rPr lang="es-MX" sz="900" b="1" dirty="0" smtClean="0"/>
              <a:t>.</a:t>
            </a:r>
            <a:endParaRPr lang="es-MX" sz="900" b="1" dirty="0"/>
          </a:p>
        </p:txBody>
      </p:sp>
    </p:spTree>
    <p:extLst>
      <p:ext uri="{BB962C8B-B14F-4D97-AF65-F5344CB8AC3E}">
        <p14:creationId xmlns:p14="http://schemas.microsoft.com/office/powerpoint/2010/main" val="353673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COMUNICACIÓN SOCIAL   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2381271" y="30949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LIC. AMANDA YAHAIRA PONCE GARCIA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2381271" y="351099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DIRECTOR</a:t>
            </a:r>
            <a:endParaRPr lang="es-MX" sz="1200" b="1" dirty="0"/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2" name="Rectángulo 61"/>
          <p:cNvSpPr/>
          <p:nvPr/>
        </p:nvSpPr>
        <p:spPr>
          <a:xfrm>
            <a:off x="2397647" y="407536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AMIR MARTINEZ VELAZQUEZ.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8" name="Rectángulo 67"/>
          <p:cNvSpPr/>
          <p:nvPr/>
        </p:nvSpPr>
        <p:spPr>
          <a:xfrm>
            <a:off x="2397642" y="4471152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cxnSp>
        <p:nvCxnSpPr>
          <p:cNvPr id="79" name="Conector recto 78"/>
          <p:cNvCxnSpPr/>
          <p:nvPr/>
        </p:nvCxnSpPr>
        <p:spPr>
          <a:xfrm>
            <a:off x="3602184" y="3762823"/>
            <a:ext cx="5080" cy="332861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14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DESARROLLO URBANO Y ECOLOGIA  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2264626" y="2876752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C.DIANA ADALI GONZALEZ MADRIGAL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2264626" y="3309502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DIRECTOR</a:t>
            </a:r>
            <a:endParaRPr lang="es-MX" sz="1200" b="1" dirty="0"/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1" name="Rectángulo 60"/>
          <p:cNvSpPr/>
          <p:nvPr/>
        </p:nvSpPr>
        <p:spPr>
          <a:xfrm>
            <a:off x="2264626" y="4092209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GILBERTO  INFANTE LORETO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7" name="Rectángulo 66"/>
          <p:cNvSpPr/>
          <p:nvPr/>
        </p:nvSpPr>
        <p:spPr>
          <a:xfrm>
            <a:off x="2264626" y="4448208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AUXILIAR </a:t>
            </a:r>
            <a:endParaRPr lang="es-MX" sz="1200" b="1" dirty="0"/>
          </a:p>
        </p:txBody>
      </p:sp>
      <p:cxnSp>
        <p:nvCxnSpPr>
          <p:cNvPr id="6" name="Conector recto 5"/>
          <p:cNvCxnSpPr>
            <a:stCxn id="4" idx="2"/>
            <a:endCxn id="61" idx="0"/>
          </p:cNvCxnSpPr>
          <p:nvPr/>
        </p:nvCxnSpPr>
        <p:spPr>
          <a:xfrm>
            <a:off x="3455473" y="3585412"/>
            <a:ext cx="0" cy="506797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621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938" y="10524550"/>
            <a:ext cx="2520000" cy="925576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9448" y="215379"/>
            <a:ext cx="2160000" cy="86747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764" y="136967"/>
            <a:ext cx="2880000" cy="96625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605537" y="1852132"/>
            <a:ext cx="1805546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/>
              <a:t>M.V.Z LEONCIO LOYDA HERNANDEZ</a:t>
            </a:r>
            <a:r>
              <a:rPr lang="es-MX" sz="800" dirty="0" smtClean="0"/>
              <a:t>.</a:t>
            </a:r>
            <a:endParaRPr lang="es-MX" sz="800" dirty="0"/>
          </a:p>
        </p:txBody>
      </p:sp>
      <p:sp>
        <p:nvSpPr>
          <p:cNvPr id="7" name="CuadroTexto 6"/>
          <p:cNvSpPr txBox="1"/>
          <p:nvPr/>
        </p:nvSpPr>
        <p:spPr>
          <a:xfrm>
            <a:off x="2605537" y="2070555"/>
            <a:ext cx="1805546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800" b="1" dirty="0" smtClean="0">
                <a:solidFill>
                  <a:schemeClr val="bg1"/>
                </a:solidFill>
              </a:rPr>
              <a:t>DIRECTOR DE RASTRO MUNICIPAL</a:t>
            </a:r>
            <a:endParaRPr lang="es-MX" sz="800" b="1" dirty="0">
              <a:solidFill>
                <a:schemeClr val="bg1"/>
              </a:solidFill>
            </a:endParaRPr>
          </a:p>
        </p:txBody>
      </p:sp>
      <p:cxnSp>
        <p:nvCxnSpPr>
          <p:cNvPr id="11" name="Conector recto 10"/>
          <p:cNvCxnSpPr>
            <a:stCxn id="7" idx="2"/>
          </p:cNvCxnSpPr>
          <p:nvPr/>
        </p:nvCxnSpPr>
        <p:spPr>
          <a:xfrm>
            <a:off x="3508310" y="2285999"/>
            <a:ext cx="0" cy="35402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" name="Conector angular 12"/>
          <p:cNvCxnSpPr/>
          <p:nvPr/>
        </p:nvCxnSpPr>
        <p:spPr>
          <a:xfrm rot="10800000" flipV="1">
            <a:off x="1409700" y="2463010"/>
            <a:ext cx="2089238" cy="813590"/>
          </a:xfrm>
          <a:prstGeom prst="bentConnector3">
            <a:avLst>
              <a:gd name="adj1" fmla="val 81458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2646673" y="2834312"/>
            <a:ext cx="1806347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dirty="0" smtClean="0">
                <a:solidFill>
                  <a:schemeClr val="bg1"/>
                </a:solidFill>
              </a:rPr>
              <a:t>                       </a:t>
            </a:r>
            <a:r>
              <a:rPr lang="es-MX" sz="800" b="1" dirty="0" smtClean="0">
                <a:solidFill>
                  <a:schemeClr val="bg1"/>
                </a:solidFill>
              </a:rPr>
              <a:t>SECRETARIA </a:t>
            </a:r>
            <a:endParaRPr lang="es-MX" sz="800" b="1" dirty="0">
              <a:solidFill>
                <a:schemeClr val="bg1"/>
              </a:solidFill>
            </a:endParaRPr>
          </a:p>
        </p:txBody>
      </p:sp>
      <p:cxnSp>
        <p:nvCxnSpPr>
          <p:cNvPr id="18" name="Conector angular 17"/>
          <p:cNvCxnSpPr/>
          <p:nvPr/>
        </p:nvCxnSpPr>
        <p:spPr>
          <a:xfrm rot="10800000">
            <a:off x="3517683" y="2463010"/>
            <a:ext cx="2244942" cy="800763"/>
          </a:xfrm>
          <a:prstGeom prst="bentConnector3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" name="CuadroTexto 19"/>
          <p:cNvSpPr txBox="1"/>
          <p:nvPr/>
        </p:nvSpPr>
        <p:spPr>
          <a:xfrm>
            <a:off x="1160110" y="3184197"/>
            <a:ext cx="1481496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MX" sz="800" b="1" dirty="0" smtClean="0">
                <a:solidFill>
                  <a:schemeClr val="bg1"/>
                </a:solidFill>
              </a:rPr>
              <a:t>ADMINISTRADOR DEL RASTRO</a:t>
            </a:r>
            <a:endParaRPr lang="es-MX" sz="800" b="1" dirty="0">
              <a:solidFill>
                <a:schemeClr val="bg1"/>
              </a:solidFill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4486225" y="3158594"/>
            <a:ext cx="1805546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>
                <a:solidFill>
                  <a:schemeClr val="bg1"/>
                </a:solidFill>
              </a:rPr>
              <a:t>                      SANITARISTA </a:t>
            </a:r>
            <a:endParaRPr lang="es-MX" sz="800" b="1" dirty="0">
              <a:solidFill>
                <a:schemeClr val="bg1"/>
              </a:solidFill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1160109" y="2980020"/>
            <a:ext cx="1477191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/>
              <a:t>C. BRANDO FELIX GUTIERREZ.</a:t>
            </a:r>
            <a:endParaRPr lang="es-MX" sz="800" b="1" dirty="0"/>
          </a:p>
        </p:txBody>
      </p:sp>
      <p:sp>
        <p:nvSpPr>
          <p:cNvPr id="24" name="CuadroTexto 23"/>
          <p:cNvSpPr txBox="1"/>
          <p:nvPr/>
        </p:nvSpPr>
        <p:spPr>
          <a:xfrm>
            <a:off x="2642707" y="2516911"/>
            <a:ext cx="1805546" cy="33855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800" b="1" dirty="0" smtClean="0"/>
              <a:t>C. ROCIO BERENICE SAAVEDRA RODRIGUEZ.</a:t>
            </a:r>
            <a:endParaRPr lang="es-MX" sz="800" b="1" dirty="0"/>
          </a:p>
        </p:txBody>
      </p:sp>
      <p:sp>
        <p:nvSpPr>
          <p:cNvPr id="25" name="CuadroTexto 24"/>
          <p:cNvSpPr txBox="1"/>
          <p:nvPr/>
        </p:nvSpPr>
        <p:spPr>
          <a:xfrm>
            <a:off x="4486225" y="2968753"/>
            <a:ext cx="1805546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800" b="1" dirty="0" smtClean="0"/>
              <a:t>MVZ TOMAS RAMOS MOLAR </a:t>
            </a:r>
            <a:r>
              <a:rPr lang="es-MX" sz="800" dirty="0" smtClean="0"/>
              <a:t>.</a:t>
            </a:r>
            <a:endParaRPr lang="es-MX" sz="800" dirty="0"/>
          </a:p>
        </p:txBody>
      </p:sp>
      <p:cxnSp>
        <p:nvCxnSpPr>
          <p:cNvPr id="35" name="Conector angular 34"/>
          <p:cNvCxnSpPr/>
          <p:nvPr/>
        </p:nvCxnSpPr>
        <p:spPr>
          <a:xfrm rot="16200000" flipH="1">
            <a:off x="2005518" y="3312233"/>
            <a:ext cx="468408" cy="677728"/>
          </a:xfrm>
          <a:prstGeom prst="bentConnector2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0" name="CuadroTexto 39"/>
          <p:cNvSpPr txBox="1"/>
          <p:nvPr/>
        </p:nvSpPr>
        <p:spPr>
          <a:xfrm>
            <a:off x="2608089" y="3747387"/>
            <a:ext cx="1444626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800" b="1" dirty="0" smtClean="0"/>
              <a:t>C. PEDRO GONZALEZ WALLE </a:t>
            </a:r>
            <a:endParaRPr lang="es-MX" sz="800" b="1" dirty="0"/>
          </a:p>
        </p:txBody>
      </p:sp>
      <p:sp>
        <p:nvSpPr>
          <p:cNvPr id="41" name="CuadroTexto 40"/>
          <p:cNvSpPr txBox="1"/>
          <p:nvPr/>
        </p:nvSpPr>
        <p:spPr>
          <a:xfrm>
            <a:off x="2612347" y="4277495"/>
            <a:ext cx="162627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/>
              <a:t>MIGUEL ANGEL VAZQUEZ GARCA.</a:t>
            </a:r>
            <a:endParaRPr lang="es-MX" sz="800" b="1" dirty="0"/>
          </a:p>
        </p:txBody>
      </p:sp>
      <p:sp>
        <p:nvSpPr>
          <p:cNvPr id="42" name="CuadroTexto 41"/>
          <p:cNvSpPr txBox="1"/>
          <p:nvPr/>
        </p:nvSpPr>
        <p:spPr>
          <a:xfrm>
            <a:off x="2612347" y="4847755"/>
            <a:ext cx="155007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/>
              <a:t>CRISTIAN SAUL YAÑEZ UGALDE.</a:t>
            </a:r>
            <a:endParaRPr lang="es-MX" sz="800" b="1" dirty="0"/>
          </a:p>
        </p:txBody>
      </p:sp>
      <p:sp>
        <p:nvSpPr>
          <p:cNvPr id="44" name="CuadroTexto 43"/>
          <p:cNvSpPr txBox="1"/>
          <p:nvPr/>
        </p:nvSpPr>
        <p:spPr>
          <a:xfrm>
            <a:off x="2625055" y="5406036"/>
            <a:ext cx="152011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/>
              <a:t>ALDO DANIEL YAÑEZ UGALDE </a:t>
            </a:r>
            <a:endParaRPr lang="es-MX" sz="800" b="1" dirty="0"/>
          </a:p>
        </p:txBody>
      </p:sp>
      <p:cxnSp>
        <p:nvCxnSpPr>
          <p:cNvPr id="47" name="Conector recto 46"/>
          <p:cNvCxnSpPr/>
          <p:nvPr/>
        </p:nvCxnSpPr>
        <p:spPr>
          <a:xfrm>
            <a:off x="1899675" y="3837942"/>
            <a:ext cx="0" cy="170425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 flipH="1" flipV="1">
            <a:off x="1899675" y="4384082"/>
            <a:ext cx="729924" cy="1135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1" name="Conector recto 50"/>
          <p:cNvCxnSpPr/>
          <p:nvPr/>
        </p:nvCxnSpPr>
        <p:spPr>
          <a:xfrm flipH="1">
            <a:off x="1899675" y="4955477"/>
            <a:ext cx="729924" cy="1994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3" name="Conector recto 52"/>
          <p:cNvCxnSpPr/>
          <p:nvPr/>
        </p:nvCxnSpPr>
        <p:spPr>
          <a:xfrm flipH="1">
            <a:off x="1899675" y="5518898"/>
            <a:ext cx="729924" cy="2330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5" name="CuadroTexto 54"/>
          <p:cNvSpPr txBox="1"/>
          <p:nvPr/>
        </p:nvSpPr>
        <p:spPr>
          <a:xfrm>
            <a:off x="2608089" y="3941439"/>
            <a:ext cx="1444626" cy="2164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>
                <a:solidFill>
                  <a:schemeClr val="bg1"/>
                </a:solidFill>
              </a:rPr>
              <a:t>ENCARGADO  DE MATANZA</a:t>
            </a:r>
            <a:endParaRPr lang="es-MX" sz="800" b="1" dirty="0">
              <a:solidFill>
                <a:schemeClr val="bg1"/>
              </a:solidFill>
            </a:endParaRPr>
          </a:p>
        </p:txBody>
      </p:sp>
      <p:sp>
        <p:nvSpPr>
          <p:cNvPr id="56" name="CuadroTexto 55"/>
          <p:cNvSpPr txBox="1"/>
          <p:nvPr/>
        </p:nvSpPr>
        <p:spPr>
          <a:xfrm>
            <a:off x="2612347" y="4489234"/>
            <a:ext cx="1626278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>
                <a:solidFill>
                  <a:schemeClr val="bg1"/>
                </a:solidFill>
              </a:rPr>
              <a:t>                MATANCERO</a:t>
            </a:r>
            <a:endParaRPr lang="es-MX" sz="800" b="1" dirty="0">
              <a:solidFill>
                <a:schemeClr val="bg1"/>
              </a:solidFill>
            </a:endParaRPr>
          </a:p>
        </p:txBody>
      </p:sp>
      <p:sp>
        <p:nvSpPr>
          <p:cNvPr id="57" name="CuadroTexto 56"/>
          <p:cNvSpPr txBox="1"/>
          <p:nvPr/>
        </p:nvSpPr>
        <p:spPr>
          <a:xfrm>
            <a:off x="2608089" y="5070311"/>
            <a:ext cx="1554336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>
                <a:solidFill>
                  <a:schemeClr val="bg1"/>
                </a:solidFill>
              </a:rPr>
              <a:t>                MATANCERO </a:t>
            </a:r>
            <a:endParaRPr lang="es-MX" sz="800" b="1" dirty="0">
              <a:solidFill>
                <a:schemeClr val="bg1"/>
              </a:solidFill>
            </a:endParaRPr>
          </a:p>
        </p:txBody>
      </p:sp>
      <p:sp>
        <p:nvSpPr>
          <p:cNvPr id="59" name="CuadroTexto 58"/>
          <p:cNvSpPr txBox="1"/>
          <p:nvPr/>
        </p:nvSpPr>
        <p:spPr>
          <a:xfrm>
            <a:off x="2625055" y="5621480"/>
            <a:ext cx="1520118" cy="2222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800" b="1" dirty="0" smtClean="0">
                <a:solidFill>
                  <a:schemeClr val="bg1"/>
                </a:solidFill>
              </a:rPr>
              <a:t>MATANCERO</a:t>
            </a:r>
            <a:endParaRPr lang="es-MX" sz="800" b="1" dirty="0">
              <a:solidFill>
                <a:schemeClr val="bg1"/>
              </a:solidFill>
            </a:endParaRPr>
          </a:p>
        </p:txBody>
      </p:sp>
      <p:cxnSp>
        <p:nvCxnSpPr>
          <p:cNvPr id="68" name="Conector angular 67"/>
          <p:cNvCxnSpPr/>
          <p:nvPr/>
        </p:nvCxnSpPr>
        <p:spPr>
          <a:xfrm>
            <a:off x="1882024" y="3593932"/>
            <a:ext cx="3356726" cy="302186"/>
          </a:xfrm>
          <a:prstGeom prst="bentConnector3">
            <a:avLst>
              <a:gd name="adj1" fmla="val 69579"/>
            </a:avLst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4" name="CuadroTexto 73"/>
          <p:cNvSpPr txBox="1"/>
          <p:nvPr/>
        </p:nvSpPr>
        <p:spPr>
          <a:xfrm>
            <a:off x="4665493" y="3819892"/>
            <a:ext cx="162627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/>
              <a:t>BENIGNO MEDRANO LOZANO </a:t>
            </a:r>
            <a:endParaRPr lang="es-MX" sz="800" b="1" dirty="0"/>
          </a:p>
        </p:txBody>
      </p:sp>
      <p:sp>
        <p:nvSpPr>
          <p:cNvPr id="75" name="CuadroTexto 74"/>
          <p:cNvSpPr txBox="1"/>
          <p:nvPr/>
        </p:nvSpPr>
        <p:spPr>
          <a:xfrm>
            <a:off x="4665493" y="4039153"/>
            <a:ext cx="1626278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>
                <a:solidFill>
                  <a:schemeClr val="bg1"/>
                </a:solidFill>
              </a:rPr>
              <a:t>                AUXILIAR OPERATIVO </a:t>
            </a:r>
            <a:endParaRPr lang="es-MX" sz="800" b="1" dirty="0">
              <a:solidFill>
                <a:schemeClr val="bg1"/>
              </a:solidFill>
            </a:endParaRPr>
          </a:p>
        </p:txBody>
      </p:sp>
      <p:cxnSp>
        <p:nvCxnSpPr>
          <p:cNvPr id="77" name="Conector recto 76"/>
          <p:cNvCxnSpPr>
            <a:stCxn id="75" idx="2"/>
          </p:cNvCxnSpPr>
          <p:nvPr/>
        </p:nvCxnSpPr>
        <p:spPr>
          <a:xfrm>
            <a:off x="5478632" y="4254597"/>
            <a:ext cx="0" cy="23463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8" name="CuadroTexto 77"/>
          <p:cNvSpPr txBox="1"/>
          <p:nvPr/>
        </p:nvSpPr>
        <p:spPr>
          <a:xfrm>
            <a:off x="4758938" y="4643935"/>
            <a:ext cx="1626278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>
                <a:solidFill>
                  <a:schemeClr val="bg1"/>
                </a:solidFill>
              </a:rPr>
              <a:t>                MATANCERO</a:t>
            </a:r>
            <a:endParaRPr lang="es-MX" sz="800" b="1" dirty="0">
              <a:solidFill>
                <a:schemeClr val="bg1"/>
              </a:solidFill>
            </a:endParaRPr>
          </a:p>
        </p:txBody>
      </p:sp>
      <p:sp>
        <p:nvSpPr>
          <p:cNvPr id="79" name="CuadroTexto 78"/>
          <p:cNvSpPr txBox="1"/>
          <p:nvPr/>
        </p:nvSpPr>
        <p:spPr>
          <a:xfrm>
            <a:off x="4758938" y="4429125"/>
            <a:ext cx="162627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/>
              <a:t>LUIS FERNANDO TORRES ROMAN </a:t>
            </a:r>
            <a:endParaRPr lang="es-MX" sz="800" b="1" dirty="0"/>
          </a:p>
        </p:txBody>
      </p:sp>
      <p:sp>
        <p:nvSpPr>
          <p:cNvPr id="80" name="CuadroTexto 79"/>
          <p:cNvSpPr txBox="1"/>
          <p:nvPr/>
        </p:nvSpPr>
        <p:spPr>
          <a:xfrm>
            <a:off x="4758938" y="5082857"/>
            <a:ext cx="1626278" cy="2154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/>
              <a:t>JOSE IGNACIO UGALDE ORTEGA  </a:t>
            </a:r>
            <a:endParaRPr lang="es-MX" sz="800" b="1" dirty="0"/>
          </a:p>
        </p:txBody>
      </p:sp>
      <p:sp>
        <p:nvSpPr>
          <p:cNvPr id="81" name="CuadroTexto 80"/>
          <p:cNvSpPr txBox="1"/>
          <p:nvPr/>
        </p:nvSpPr>
        <p:spPr>
          <a:xfrm>
            <a:off x="4758938" y="5311823"/>
            <a:ext cx="1626278" cy="2154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800" b="1" dirty="0" smtClean="0">
                <a:solidFill>
                  <a:schemeClr val="bg1"/>
                </a:solidFill>
              </a:rPr>
              <a:t>                MATANCERO</a:t>
            </a:r>
            <a:endParaRPr lang="es-MX" sz="800" b="1" dirty="0">
              <a:solidFill>
                <a:schemeClr val="bg1"/>
              </a:solidFill>
            </a:endParaRPr>
          </a:p>
        </p:txBody>
      </p:sp>
      <p:cxnSp>
        <p:nvCxnSpPr>
          <p:cNvPr id="82" name="Conector recto 81"/>
          <p:cNvCxnSpPr/>
          <p:nvPr/>
        </p:nvCxnSpPr>
        <p:spPr>
          <a:xfrm>
            <a:off x="5499439" y="4835674"/>
            <a:ext cx="0" cy="23463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3" name="CuadroTexto 82"/>
          <p:cNvSpPr txBox="1"/>
          <p:nvPr/>
        </p:nvSpPr>
        <p:spPr>
          <a:xfrm>
            <a:off x="2238938" y="1275855"/>
            <a:ext cx="2444711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      PIELES Y GANADO </a:t>
            </a:r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90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TRANSPARENCIA  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2381271" y="30949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ING. LUIS REY HERNANDEZ MARTINEZ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2381271" y="351099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DIRECTOR</a:t>
            </a:r>
            <a:endParaRPr lang="es-MX" sz="1200" b="1" dirty="0"/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2" name="Rectángulo 61"/>
          <p:cNvSpPr/>
          <p:nvPr/>
        </p:nvSpPr>
        <p:spPr>
          <a:xfrm>
            <a:off x="2397647" y="407536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CESAR ANTONIO ROSAS MORALES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8" name="Rectángulo 67"/>
          <p:cNvSpPr/>
          <p:nvPr/>
        </p:nvSpPr>
        <p:spPr>
          <a:xfrm>
            <a:off x="2397642" y="4471152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cxnSp>
        <p:nvCxnSpPr>
          <p:cNvPr id="79" name="Conector recto 78"/>
          <p:cNvCxnSpPr/>
          <p:nvPr/>
        </p:nvCxnSpPr>
        <p:spPr>
          <a:xfrm>
            <a:off x="3602184" y="3762823"/>
            <a:ext cx="5080" cy="332861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1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Conector recto 13"/>
          <p:cNvCxnSpPr>
            <a:stCxn id="4" idx="2"/>
            <a:endCxn id="119" idx="0"/>
          </p:cNvCxnSpPr>
          <p:nvPr/>
        </p:nvCxnSpPr>
        <p:spPr>
          <a:xfrm>
            <a:off x="1197314" y="5345618"/>
            <a:ext cx="7736" cy="217613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322055" y="14630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PARQUES Y JARDINES 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169655" y="4657725"/>
            <a:ext cx="2055317" cy="68789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T.P SERGIO ENRIQUE SILVA CRUZ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169655" y="5064198"/>
            <a:ext cx="2025818" cy="22069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50" b="1" dirty="0" smtClean="0"/>
              <a:t>DIRECTOR  </a:t>
            </a:r>
            <a:endParaRPr lang="es-MX" sz="105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638" y="11140370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15" y="274482"/>
            <a:ext cx="2618182" cy="87841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2491535" y="2686277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ONESIMO PEDRAZA PULIDO  </a:t>
            </a:r>
          </a:p>
          <a:p>
            <a:pPr algn="ctr"/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0" name="Rectángulo 9"/>
          <p:cNvSpPr/>
          <p:nvPr/>
        </p:nvSpPr>
        <p:spPr>
          <a:xfrm>
            <a:off x="2491534" y="3296651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CARLOS MEDINA RUIZ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2491533" y="3927206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AMALIO PEDRAZA PULIDO 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491532" y="4557993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SONIA LETICIA MARTINEZ CABRIALES </a:t>
            </a:r>
          </a:p>
          <a:p>
            <a:pPr algn="ctr"/>
            <a:endParaRPr lang="es-MX" sz="1000" b="1" dirty="0"/>
          </a:p>
        </p:txBody>
      </p:sp>
      <p:sp>
        <p:nvSpPr>
          <p:cNvPr id="13" name="Rectángulo 12"/>
          <p:cNvSpPr/>
          <p:nvPr/>
        </p:nvSpPr>
        <p:spPr>
          <a:xfrm>
            <a:off x="2491531" y="5184026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HUMBERTO CARDENAS VILLAFUERTE </a:t>
            </a:r>
          </a:p>
          <a:p>
            <a:pPr algn="ctr"/>
            <a:endParaRPr lang="es-MX" sz="1000" b="1" dirty="0"/>
          </a:p>
        </p:txBody>
      </p:sp>
      <p:sp>
        <p:nvSpPr>
          <p:cNvPr id="15" name="Rectángulo 14"/>
          <p:cNvSpPr/>
          <p:nvPr/>
        </p:nvSpPr>
        <p:spPr>
          <a:xfrm>
            <a:off x="2498942" y="3043710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UNIDAD DEPORTIVA  </a:t>
            </a:r>
            <a:endParaRPr lang="es-MX" sz="1000" b="1" dirty="0"/>
          </a:p>
        </p:txBody>
      </p:sp>
      <p:sp>
        <p:nvSpPr>
          <p:cNvPr id="16" name="Rectángulo 15"/>
          <p:cNvSpPr/>
          <p:nvPr/>
        </p:nvSpPr>
        <p:spPr>
          <a:xfrm>
            <a:off x="2495900" y="3701043"/>
            <a:ext cx="1935316" cy="15144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300000"/>
              </a:lnSpc>
            </a:pPr>
            <a:r>
              <a:rPr lang="es-MX" sz="1000" b="1" dirty="0" smtClean="0"/>
              <a:t>PLAZA DE COL. BROWNSVILLE</a:t>
            </a:r>
          </a:p>
          <a:p>
            <a:pPr algn="ctr"/>
            <a:endParaRPr lang="es-MX" sz="1000" b="1" dirty="0"/>
          </a:p>
        </p:txBody>
      </p:sp>
      <p:sp>
        <p:nvSpPr>
          <p:cNvPr id="17" name="Rectángulo 16"/>
          <p:cNvSpPr/>
          <p:nvPr/>
        </p:nvSpPr>
        <p:spPr>
          <a:xfrm>
            <a:off x="2491529" y="4337300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PLAZA PRINCIPAL </a:t>
            </a:r>
            <a:endParaRPr lang="es-MX" sz="1000" b="1" dirty="0"/>
          </a:p>
        </p:txBody>
      </p:sp>
      <p:sp>
        <p:nvSpPr>
          <p:cNvPr id="18" name="Rectángulo 17"/>
          <p:cNvSpPr/>
          <p:nvPr/>
        </p:nvSpPr>
        <p:spPr>
          <a:xfrm>
            <a:off x="2491529" y="4967201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PLAZA NUEVO TAMAULIPAS </a:t>
            </a:r>
            <a:endParaRPr lang="es-MX" sz="1000" b="1" dirty="0"/>
          </a:p>
        </p:txBody>
      </p:sp>
      <p:sp>
        <p:nvSpPr>
          <p:cNvPr id="19" name="Rectángulo 18"/>
          <p:cNvSpPr/>
          <p:nvPr/>
        </p:nvSpPr>
        <p:spPr>
          <a:xfrm>
            <a:off x="2491529" y="5613374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JARDINES DE LA “Y”</a:t>
            </a:r>
            <a:endParaRPr lang="es-MX" sz="1000" b="1" dirty="0"/>
          </a:p>
        </p:txBody>
      </p:sp>
      <p:cxnSp>
        <p:nvCxnSpPr>
          <p:cNvPr id="21" name="Conector recto 20"/>
          <p:cNvCxnSpPr/>
          <p:nvPr/>
        </p:nvCxnSpPr>
        <p:spPr>
          <a:xfrm flipH="1">
            <a:off x="2309610" y="2231571"/>
            <a:ext cx="14971" cy="7775254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2325481" y="3704981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2" name="Rectángulo 41"/>
          <p:cNvSpPr/>
          <p:nvPr/>
        </p:nvSpPr>
        <p:spPr>
          <a:xfrm>
            <a:off x="2491529" y="2081011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GREGORIO SANCHEZ MATA  </a:t>
            </a:r>
          </a:p>
          <a:p>
            <a:pPr algn="ctr"/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43" name="Rectángulo 42"/>
          <p:cNvSpPr/>
          <p:nvPr/>
        </p:nvSpPr>
        <p:spPr>
          <a:xfrm>
            <a:off x="2491523" y="2314167"/>
            <a:ext cx="1935316" cy="28414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PARQUE DE BEISBOL EFRAÍN DE LEIJA VARGAS</a:t>
            </a:r>
            <a:r>
              <a:rPr lang="es-MX" sz="1100" b="1" dirty="0" smtClean="0"/>
              <a:t>  </a:t>
            </a:r>
            <a:endParaRPr lang="es-MX" sz="1100" b="1" dirty="0"/>
          </a:p>
        </p:txBody>
      </p:sp>
      <p:sp>
        <p:nvSpPr>
          <p:cNvPr id="44" name="Rectángulo 43"/>
          <p:cNvSpPr/>
          <p:nvPr/>
        </p:nvSpPr>
        <p:spPr>
          <a:xfrm>
            <a:off x="2491527" y="5828280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LUIS HERNANDEZ MOLINA</a:t>
            </a:r>
          </a:p>
          <a:p>
            <a:pPr algn="ctr"/>
            <a:endParaRPr lang="es-MX" sz="1000" b="1" dirty="0"/>
          </a:p>
        </p:txBody>
      </p:sp>
      <p:sp>
        <p:nvSpPr>
          <p:cNvPr id="45" name="Rectángulo 44"/>
          <p:cNvSpPr/>
          <p:nvPr/>
        </p:nvSpPr>
        <p:spPr>
          <a:xfrm>
            <a:off x="2491526" y="6440017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ENRIQUE FIGUEROA HERNANDEZ </a:t>
            </a:r>
          </a:p>
          <a:p>
            <a:pPr algn="ctr"/>
            <a:endParaRPr lang="es-MX" sz="1000" b="1" dirty="0"/>
          </a:p>
        </p:txBody>
      </p:sp>
      <p:sp>
        <p:nvSpPr>
          <p:cNvPr id="46" name="Rectángulo 45"/>
          <p:cNvSpPr/>
          <p:nvPr/>
        </p:nvSpPr>
        <p:spPr>
          <a:xfrm>
            <a:off x="2491525" y="7056525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ANTONIO BANDA JIMENEZ </a:t>
            </a:r>
          </a:p>
          <a:p>
            <a:pPr algn="ctr"/>
            <a:endParaRPr lang="es-MX" sz="1000" b="1" dirty="0"/>
          </a:p>
        </p:txBody>
      </p:sp>
      <p:sp>
        <p:nvSpPr>
          <p:cNvPr id="47" name="Rectángulo 46"/>
          <p:cNvSpPr/>
          <p:nvPr/>
        </p:nvSpPr>
        <p:spPr>
          <a:xfrm>
            <a:off x="2491523" y="6238374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PARQUE DE BEISBOL INFANTIL </a:t>
            </a:r>
            <a:endParaRPr lang="es-MX" sz="1000" b="1" dirty="0"/>
          </a:p>
        </p:txBody>
      </p:sp>
      <p:sp>
        <p:nvSpPr>
          <p:cNvPr id="48" name="Rectángulo 47"/>
          <p:cNvSpPr/>
          <p:nvPr/>
        </p:nvSpPr>
        <p:spPr>
          <a:xfrm>
            <a:off x="2491523" y="6849225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PLAZA DE LA REVER </a:t>
            </a:r>
            <a:endParaRPr lang="es-MX" sz="1000" b="1" dirty="0"/>
          </a:p>
        </p:txBody>
      </p:sp>
      <p:sp>
        <p:nvSpPr>
          <p:cNvPr id="49" name="Rectángulo 48"/>
          <p:cNvSpPr/>
          <p:nvPr/>
        </p:nvSpPr>
        <p:spPr>
          <a:xfrm>
            <a:off x="2491523" y="7485873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PLAZA PRINCIPAL </a:t>
            </a:r>
            <a:endParaRPr lang="es-MX" sz="1000" b="1" dirty="0"/>
          </a:p>
        </p:txBody>
      </p:sp>
      <p:sp>
        <p:nvSpPr>
          <p:cNvPr id="51" name="Rectángulo 50"/>
          <p:cNvSpPr/>
          <p:nvPr/>
        </p:nvSpPr>
        <p:spPr>
          <a:xfrm>
            <a:off x="4526458" y="2698855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FRANCISCO AVALOS FLORES </a:t>
            </a:r>
          </a:p>
          <a:p>
            <a:pPr algn="ctr"/>
            <a:endParaRPr lang="es-MX" sz="1000" b="1" dirty="0"/>
          </a:p>
        </p:txBody>
      </p:sp>
      <p:sp>
        <p:nvSpPr>
          <p:cNvPr id="52" name="Rectángulo 51"/>
          <p:cNvSpPr/>
          <p:nvPr/>
        </p:nvSpPr>
        <p:spPr>
          <a:xfrm>
            <a:off x="4526457" y="3319885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DELFINO CORONADO MALDONADO </a:t>
            </a:r>
          </a:p>
          <a:p>
            <a:pPr algn="ctr"/>
            <a:endParaRPr lang="es-MX" sz="1000" b="1" dirty="0"/>
          </a:p>
        </p:txBody>
      </p:sp>
      <p:sp>
        <p:nvSpPr>
          <p:cNvPr id="53" name="Rectángulo 52"/>
          <p:cNvSpPr/>
          <p:nvPr/>
        </p:nvSpPr>
        <p:spPr>
          <a:xfrm>
            <a:off x="4526456" y="3931622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GUADALUPE GARCÍA RUBIO</a:t>
            </a:r>
          </a:p>
          <a:p>
            <a:pPr algn="ctr"/>
            <a:endParaRPr lang="es-MX" sz="1000" b="1" dirty="0"/>
          </a:p>
        </p:txBody>
      </p:sp>
      <p:sp>
        <p:nvSpPr>
          <p:cNvPr id="56" name="Rectángulo 55"/>
          <p:cNvSpPr/>
          <p:nvPr/>
        </p:nvSpPr>
        <p:spPr>
          <a:xfrm>
            <a:off x="4526453" y="3100895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MANTENIMIENTO DEL EDIFICIO </a:t>
            </a:r>
          </a:p>
        </p:txBody>
      </p:sp>
      <p:sp>
        <p:nvSpPr>
          <p:cNvPr id="57" name="Rectángulo 56"/>
          <p:cNvSpPr/>
          <p:nvPr/>
        </p:nvSpPr>
        <p:spPr>
          <a:xfrm>
            <a:off x="4526453" y="3729979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PLAZA PRINCIPAL </a:t>
            </a:r>
            <a:endParaRPr lang="es-MX" sz="1000" b="1" dirty="0"/>
          </a:p>
        </p:txBody>
      </p:sp>
      <p:sp>
        <p:nvSpPr>
          <p:cNvPr id="58" name="Rectángulo 57"/>
          <p:cNvSpPr/>
          <p:nvPr/>
        </p:nvSpPr>
        <p:spPr>
          <a:xfrm>
            <a:off x="4526453" y="4340830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PARQUE COL. LUIS CABALLERO </a:t>
            </a:r>
            <a:endParaRPr lang="es-MX" sz="1000" b="1" dirty="0"/>
          </a:p>
        </p:txBody>
      </p:sp>
      <p:sp>
        <p:nvSpPr>
          <p:cNvPr id="60" name="Rectángulo 59"/>
          <p:cNvSpPr/>
          <p:nvPr/>
        </p:nvSpPr>
        <p:spPr>
          <a:xfrm>
            <a:off x="4526453" y="2078325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FIDEL CASTILLO CISNEROS </a:t>
            </a:r>
          </a:p>
          <a:p>
            <a:pPr algn="ctr"/>
            <a:endParaRPr lang="es-MX" sz="1000" b="1" dirty="0"/>
          </a:p>
        </p:txBody>
      </p:sp>
      <p:sp>
        <p:nvSpPr>
          <p:cNvPr id="61" name="Rectángulo 60"/>
          <p:cNvSpPr/>
          <p:nvPr/>
        </p:nvSpPr>
        <p:spPr>
          <a:xfrm>
            <a:off x="4526447" y="2483909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PLAZA “EL PARAISO”</a:t>
            </a:r>
            <a:endParaRPr lang="es-MX" sz="1000" b="1" dirty="0"/>
          </a:p>
        </p:txBody>
      </p:sp>
      <p:sp>
        <p:nvSpPr>
          <p:cNvPr id="62" name="Rectángulo 61"/>
          <p:cNvSpPr/>
          <p:nvPr/>
        </p:nvSpPr>
        <p:spPr>
          <a:xfrm>
            <a:off x="4522323" y="4559613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JUAN EVARISTO HERNANDEZ HERNANDEZ.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63" name="Rectángulo 62"/>
          <p:cNvSpPr/>
          <p:nvPr/>
        </p:nvSpPr>
        <p:spPr>
          <a:xfrm>
            <a:off x="4526450" y="5227723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ANA VIOLETA ROSALES GUERRA</a:t>
            </a:r>
          </a:p>
          <a:p>
            <a:pPr algn="ctr"/>
            <a:endParaRPr lang="es-MX" sz="1000" b="1" dirty="0"/>
          </a:p>
        </p:txBody>
      </p:sp>
      <p:sp>
        <p:nvSpPr>
          <p:cNvPr id="64" name="Rectángulo 63"/>
          <p:cNvSpPr/>
          <p:nvPr/>
        </p:nvSpPr>
        <p:spPr>
          <a:xfrm>
            <a:off x="4526449" y="5853756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JOSE JACOBO BENITEZ DIAZ</a:t>
            </a:r>
          </a:p>
          <a:p>
            <a:pPr algn="ctr"/>
            <a:endParaRPr lang="es-MX" sz="1000" b="1" dirty="0"/>
          </a:p>
        </p:txBody>
      </p:sp>
      <p:sp>
        <p:nvSpPr>
          <p:cNvPr id="65" name="Rectángulo 64"/>
          <p:cNvSpPr/>
          <p:nvPr/>
        </p:nvSpPr>
        <p:spPr>
          <a:xfrm>
            <a:off x="4526447" y="5016555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VELADOR</a:t>
            </a:r>
            <a:r>
              <a:rPr lang="es-MX" sz="1000" b="1" dirty="0" smtClean="0"/>
              <a:t> </a:t>
            </a:r>
            <a:endParaRPr lang="es-MX" sz="1000" b="1" dirty="0"/>
          </a:p>
        </p:txBody>
      </p:sp>
      <p:sp>
        <p:nvSpPr>
          <p:cNvPr id="66" name="Rectángulo 65"/>
          <p:cNvSpPr/>
          <p:nvPr/>
        </p:nvSpPr>
        <p:spPr>
          <a:xfrm>
            <a:off x="4526447" y="5636931"/>
            <a:ext cx="1935316" cy="1326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PLAZA CONSTITUCIÓN </a:t>
            </a:r>
            <a:endParaRPr lang="es-MX" sz="1000" b="1" dirty="0"/>
          </a:p>
        </p:txBody>
      </p:sp>
      <p:sp>
        <p:nvSpPr>
          <p:cNvPr id="67" name="Rectángulo 66"/>
          <p:cNvSpPr/>
          <p:nvPr/>
        </p:nvSpPr>
        <p:spPr>
          <a:xfrm>
            <a:off x="4526447" y="6262692"/>
            <a:ext cx="1935316" cy="13632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/>
              <a:t>VELADOR CAMP. DEL AYUNTAMIENTO </a:t>
            </a:r>
            <a:endParaRPr lang="es-MX" sz="800" b="1" dirty="0"/>
          </a:p>
        </p:txBody>
      </p:sp>
      <p:cxnSp>
        <p:nvCxnSpPr>
          <p:cNvPr id="71" name="Conector recto 70"/>
          <p:cNvCxnSpPr/>
          <p:nvPr/>
        </p:nvCxnSpPr>
        <p:spPr>
          <a:xfrm>
            <a:off x="2324581" y="3060106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2" name="Conector recto 71"/>
          <p:cNvCxnSpPr/>
          <p:nvPr/>
        </p:nvCxnSpPr>
        <p:spPr>
          <a:xfrm>
            <a:off x="2324581" y="431894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>
            <a:off x="2324581" y="4936667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>
            <a:off x="2324581" y="6211770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5" name="Conector recto 74"/>
          <p:cNvCxnSpPr/>
          <p:nvPr/>
        </p:nvCxnSpPr>
        <p:spPr>
          <a:xfrm>
            <a:off x="2324581" y="6818485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6" name="Conector recto 75"/>
          <p:cNvCxnSpPr/>
          <p:nvPr/>
        </p:nvCxnSpPr>
        <p:spPr>
          <a:xfrm>
            <a:off x="2324581" y="7447814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7" name="Conector recto 76"/>
          <p:cNvCxnSpPr/>
          <p:nvPr/>
        </p:nvCxnSpPr>
        <p:spPr>
          <a:xfrm>
            <a:off x="2324581" y="8074746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8" name="Conector recto 77"/>
          <p:cNvCxnSpPr/>
          <p:nvPr/>
        </p:nvCxnSpPr>
        <p:spPr>
          <a:xfrm>
            <a:off x="2342795" y="8749944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4" name="Rectángulo 83"/>
          <p:cNvSpPr/>
          <p:nvPr/>
        </p:nvSpPr>
        <p:spPr>
          <a:xfrm>
            <a:off x="4526446" y="6501404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ROBERTO YAÑEZ OLIVARES</a:t>
            </a:r>
          </a:p>
          <a:p>
            <a:pPr algn="ctr"/>
            <a:endParaRPr lang="es-MX" sz="1000" b="1" dirty="0"/>
          </a:p>
        </p:txBody>
      </p:sp>
      <p:sp>
        <p:nvSpPr>
          <p:cNvPr id="85" name="Rectángulo 84"/>
          <p:cNvSpPr/>
          <p:nvPr/>
        </p:nvSpPr>
        <p:spPr>
          <a:xfrm>
            <a:off x="4526444" y="6930752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VELADOR </a:t>
            </a:r>
            <a:endParaRPr lang="es-MX" sz="1000" b="1" dirty="0"/>
          </a:p>
        </p:txBody>
      </p:sp>
      <p:cxnSp>
        <p:nvCxnSpPr>
          <p:cNvPr id="86" name="Conector recto 85"/>
          <p:cNvCxnSpPr/>
          <p:nvPr/>
        </p:nvCxnSpPr>
        <p:spPr>
          <a:xfrm>
            <a:off x="4421260" y="2443974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7" name="Conector recto 86"/>
          <p:cNvCxnSpPr/>
          <p:nvPr/>
        </p:nvCxnSpPr>
        <p:spPr>
          <a:xfrm>
            <a:off x="4371252" y="3019659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9" name="Conector recto 88"/>
          <p:cNvCxnSpPr/>
          <p:nvPr/>
        </p:nvCxnSpPr>
        <p:spPr>
          <a:xfrm>
            <a:off x="4372698" y="3687756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0" name="Conector recto 89"/>
          <p:cNvCxnSpPr/>
          <p:nvPr/>
        </p:nvCxnSpPr>
        <p:spPr>
          <a:xfrm>
            <a:off x="4369936" y="4934102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1" name="Conector recto 90"/>
          <p:cNvCxnSpPr/>
          <p:nvPr/>
        </p:nvCxnSpPr>
        <p:spPr>
          <a:xfrm>
            <a:off x="4359050" y="5588192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2" name="Conector recto 91"/>
          <p:cNvCxnSpPr/>
          <p:nvPr/>
        </p:nvCxnSpPr>
        <p:spPr>
          <a:xfrm>
            <a:off x="4377716" y="6196964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3" name="Conector recto 92"/>
          <p:cNvCxnSpPr/>
          <p:nvPr/>
        </p:nvCxnSpPr>
        <p:spPr>
          <a:xfrm>
            <a:off x="4380822" y="6844452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4" name="Conector recto 93"/>
          <p:cNvCxnSpPr/>
          <p:nvPr/>
        </p:nvCxnSpPr>
        <p:spPr>
          <a:xfrm>
            <a:off x="4355944" y="7459578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9" name="Rectángulo 78"/>
          <p:cNvSpPr/>
          <p:nvPr/>
        </p:nvSpPr>
        <p:spPr>
          <a:xfrm>
            <a:off x="2484197" y="7684541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ALBERTA CASTILLO SALAS 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80" name="Rectángulo 79"/>
          <p:cNvSpPr/>
          <p:nvPr/>
        </p:nvSpPr>
        <p:spPr>
          <a:xfrm>
            <a:off x="2484195" y="8113889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AUXILIAR</a:t>
            </a:r>
            <a:endParaRPr lang="es-MX" sz="1000" b="1" dirty="0"/>
          </a:p>
        </p:txBody>
      </p:sp>
      <p:sp>
        <p:nvSpPr>
          <p:cNvPr id="81" name="Rectángulo 80"/>
          <p:cNvSpPr/>
          <p:nvPr/>
        </p:nvSpPr>
        <p:spPr>
          <a:xfrm>
            <a:off x="2484195" y="8322899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MARIA TERESA SALAS RUIZ 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82" name="Rectángulo 81"/>
          <p:cNvSpPr/>
          <p:nvPr/>
        </p:nvSpPr>
        <p:spPr>
          <a:xfrm>
            <a:off x="2484193" y="8752247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AUXILIAR </a:t>
            </a:r>
            <a:endParaRPr lang="es-MX" sz="1000" b="1" dirty="0"/>
          </a:p>
        </p:txBody>
      </p:sp>
      <p:sp>
        <p:nvSpPr>
          <p:cNvPr id="83" name="Rectángulo 82"/>
          <p:cNvSpPr/>
          <p:nvPr/>
        </p:nvSpPr>
        <p:spPr>
          <a:xfrm>
            <a:off x="4522324" y="7122681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BARTOLO SAAVEDRA JIMENEZ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95" name="Rectángulo 94"/>
          <p:cNvSpPr/>
          <p:nvPr/>
        </p:nvSpPr>
        <p:spPr>
          <a:xfrm>
            <a:off x="4522322" y="7552029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VELADOR </a:t>
            </a:r>
            <a:endParaRPr lang="es-MX" sz="1000" b="1" dirty="0"/>
          </a:p>
        </p:txBody>
      </p:sp>
      <p:sp>
        <p:nvSpPr>
          <p:cNvPr id="97" name="Rectángulo 96"/>
          <p:cNvSpPr/>
          <p:nvPr/>
        </p:nvSpPr>
        <p:spPr>
          <a:xfrm>
            <a:off x="4522324" y="7760048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ROBERTO LEAL HERNANDEZ 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98" name="Rectángulo 97"/>
          <p:cNvSpPr/>
          <p:nvPr/>
        </p:nvSpPr>
        <p:spPr>
          <a:xfrm>
            <a:off x="4522322" y="8189396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VELADOR </a:t>
            </a:r>
            <a:endParaRPr lang="es-MX" sz="1000" b="1" dirty="0"/>
          </a:p>
        </p:txBody>
      </p:sp>
      <p:sp>
        <p:nvSpPr>
          <p:cNvPr id="101" name="Rectángulo 100"/>
          <p:cNvSpPr/>
          <p:nvPr/>
        </p:nvSpPr>
        <p:spPr>
          <a:xfrm>
            <a:off x="2469226" y="8986776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FRUMENCIO  NAIN MARTINEZ BERNAL 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102" name="Rectángulo 101"/>
          <p:cNvSpPr/>
          <p:nvPr/>
        </p:nvSpPr>
        <p:spPr>
          <a:xfrm>
            <a:off x="2469224" y="9416124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AUXILIAR </a:t>
            </a:r>
            <a:endParaRPr lang="es-MX" sz="1000" b="1" dirty="0"/>
          </a:p>
        </p:txBody>
      </p:sp>
      <p:sp>
        <p:nvSpPr>
          <p:cNvPr id="103" name="Rectángulo 102"/>
          <p:cNvSpPr/>
          <p:nvPr/>
        </p:nvSpPr>
        <p:spPr>
          <a:xfrm>
            <a:off x="2476456" y="9618301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BONFILIO VAZQUEZ RODRIGUEZ  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104" name="Rectángulo 103"/>
          <p:cNvSpPr/>
          <p:nvPr/>
        </p:nvSpPr>
        <p:spPr>
          <a:xfrm>
            <a:off x="2476454" y="10047649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AUXILIAR </a:t>
            </a:r>
            <a:endParaRPr lang="es-MX" sz="1000" b="1" dirty="0"/>
          </a:p>
        </p:txBody>
      </p:sp>
      <p:cxnSp>
        <p:nvCxnSpPr>
          <p:cNvPr id="107" name="Conector recto 106"/>
          <p:cNvCxnSpPr/>
          <p:nvPr/>
        </p:nvCxnSpPr>
        <p:spPr>
          <a:xfrm>
            <a:off x="4375965" y="8761730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8" name="Conector recto 107"/>
          <p:cNvCxnSpPr/>
          <p:nvPr/>
        </p:nvCxnSpPr>
        <p:spPr>
          <a:xfrm>
            <a:off x="2324581" y="2242457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9" name="Conector recto 108"/>
          <p:cNvCxnSpPr/>
          <p:nvPr/>
        </p:nvCxnSpPr>
        <p:spPr>
          <a:xfrm>
            <a:off x="2335464" y="5578928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0" name="Conector recto 109"/>
          <p:cNvCxnSpPr/>
          <p:nvPr/>
        </p:nvCxnSpPr>
        <p:spPr>
          <a:xfrm>
            <a:off x="2309610" y="9379353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1" name="Conector recto 110"/>
          <p:cNvCxnSpPr/>
          <p:nvPr/>
        </p:nvCxnSpPr>
        <p:spPr>
          <a:xfrm>
            <a:off x="2325543" y="10006825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3" name="Conector recto 112"/>
          <p:cNvCxnSpPr/>
          <p:nvPr/>
        </p:nvCxnSpPr>
        <p:spPr>
          <a:xfrm>
            <a:off x="4369936" y="4325205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4" name="Conector recto 113"/>
          <p:cNvCxnSpPr/>
          <p:nvPr/>
        </p:nvCxnSpPr>
        <p:spPr>
          <a:xfrm>
            <a:off x="4411770" y="8121436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17" name="Rectángulo 116"/>
          <p:cNvSpPr/>
          <p:nvPr/>
        </p:nvSpPr>
        <p:spPr>
          <a:xfrm>
            <a:off x="4522323" y="8370316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CELEDONIO HERNANDEZ HERNANDEZ. 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118" name="Rectángulo 117"/>
          <p:cNvSpPr/>
          <p:nvPr/>
        </p:nvSpPr>
        <p:spPr>
          <a:xfrm>
            <a:off x="4530971" y="8770817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VELADOR DE PRESIDENCIA  </a:t>
            </a:r>
            <a:endParaRPr lang="es-MX" sz="1000" b="1" dirty="0"/>
          </a:p>
        </p:txBody>
      </p:sp>
      <p:sp>
        <p:nvSpPr>
          <p:cNvPr id="119" name="Rectángulo 118"/>
          <p:cNvSpPr/>
          <p:nvPr/>
        </p:nvSpPr>
        <p:spPr>
          <a:xfrm>
            <a:off x="237392" y="7521748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JUANA MARISOL MARTINEZ GALLEGOS   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120" name="Rectángulo 119"/>
          <p:cNvSpPr/>
          <p:nvPr/>
        </p:nvSpPr>
        <p:spPr>
          <a:xfrm>
            <a:off x="237391" y="7880705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PLAZA CONSTITUCION  </a:t>
            </a:r>
            <a:endParaRPr lang="es-MX" sz="1000" b="1" dirty="0"/>
          </a:p>
        </p:txBody>
      </p:sp>
      <p:sp>
        <p:nvSpPr>
          <p:cNvPr id="121" name="Rectángulo 120"/>
          <p:cNvSpPr/>
          <p:nvPr/>
        </p:nvSpPr>
        <p:spPr>
          <a:xfrm>
            <a:off x="214906" y="6785948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FRANSISCO ANTONIO NARVAEZ GARCIA 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122" name="Rectángulo 121"/>
          <p:cNvSpPr/>
          <p:nvPr/>
        </p:nvSpPr>
        <p:spPr>
          <a:xfrm>
            <a:off x="214905" y="7205298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PLAZA RIO VERDE </a:t>
            </a:r>
            <a:endParaRPr lang="es-MX" sz="1000" b="1" dirty="0"/>
          </a:p>
        </p:txBody>
      </p:sp>
      <p:cxnSp>
        <p:nvCxnSpPr>
          <p:cNvPr id="127" name="Conector recto 126"/>
          <p:cNvCxnSpPr/>
          <p:nvPr/>
        </p:nvCxnSpPr>
        <p:spPr>
          <a:xfrm>
            <a:off x="2053056" y="7074734"/>
            <a:ext cx="270626" cy="14963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8" name="Conector recto 127"/>
          <p:cNvCxnSpPr/>
          <p:nvPr/>
        </p:nvCxnSpPr>
        <p:spPr>
          <a:xfrm>
            <a:off x="2164068" y="7747063"/>
            <a:ext cx="159614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9" name="Rectángulo 128"/>
          <p:cNvSpPr/>
          <p:nvPr/>
        </p:nvSpPr>
        <p:spPr>
          <a:xfrm>
            <a:off x="4522323" y="9019491"/>
            <a:ext cx="1935315" cy="4506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BERTHA CASTILLO SALAS 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131" name="Rectángulo 130"/>
          <p:cNvSpPr/>
          <p:nvPr/>
        </p:nvSpPr>
        <p:spPr>
          <a:xfrm>
            <a:off x="4522322" y="9443048"/>
            <a:ext cx="1935316" cy="115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AUXILIAR </a:t>
            </a:r>
            <a:endParaRPr lang="es-MX" sz="1000" b="1" dirty="0"/>
          </a:p>
        </p:txBody>
      </p:sp>
      <p:cxnSp>
        <p:nvCxnSpPr>
          <p:cNvPr id="132" name="Conector recto 131"/>
          <p:cNvCxnSpPr/>
          <p:nvPr/>
        </p:nvCxnSpPr>
        <p:spPr>
          <a:xfrm>
            <a:off x="4387854" y="9211919"/>
            <a:ext cx="166378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5" name="Rectángulo 104"/>
          <p:cNvSpPr/>
          <p:nvPr/>
        </p:nvSpPr>
        <p:spPr>
          <a:xfrm>
            <a:off x="198719" y="5820158"/>
            <a:ext cx="1965349" cy="488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WENDY VANESA ZAPATO MORENO </a:t>
            </a:r>
          </a:p>
          <a:p>
            <a:pPr algn="ctr"/>
            <a:endParaRPr lang="es-MX" sz="900" b="1" dirty="0"/>
          </a:p>
        </p:txBody>
      </p:sp>
      <p:sp>
        <p:nvSpPr>
          <p:cNvPr id="106" name="Rectángulo 105"/>
          <p:cNvSpPr/>
          <p:nvPr/>
        </p:nvSpPr>
        <p:spPr>
          <a:xfrm>
            <a:off x="198284" y="6132379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SECRETARIA</a:t>
            </a:r>
            <a:endParaRPr lang="es-MX" sz="900" b="1" dirty="0"/>
          </a:p>
        </p:txBody>
      </p:sp>
    </p:spTree>
    <p:extLst>
      <p:ext uri="{BB962C8B-B14F-4D97-AF65-F5344CB8AC3E}">
        <p14:creationId xmlns:p14="http://schemas.microsoft.com/office/powerpoint/2010/main" val="19101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SECRETARÍA DEL R. AYUNTAMIENTO 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278459" y="2713102"/>
            <a:ext cx="1917014" cy="4944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ING. JUAN JOSÉ VILLAR MAR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78458" y="2979900"/>
            <a:ext cx="1917015" cy="1576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SECRETARIO PARTICULAR </a:t>
            </a:r>
            <a:endParaRPr lang="es-MX" sz="800" b="1" dirty="0"/>
          </a:p>
          <a:p>
            <a:pPr algn="ctr"/>
            <a:endParaRPr lang="es-MX" sz="8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2333956" y="2712413"/>
            <a:ext cx="2101216" cy="4944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LIC. CELSO CARRIZALES AGUIRRE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2333955" y="2990051"/>
            <a:ext cx="2101217" cy="14681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SECRETARIO DEL R. AYUNTAMIENTO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12" name="Rectángulo 11"/>
          <p:cNvSpPr/>
          <p:nvPr/>
        </p:nvSpPr>
        <p:spPr>
          <a:xfrm>
            <a:off x="4625432" y="2734607"/>
            <a:ext cx="1925121" cy="41606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LIC. JOSÉ ARTURO HERNÁNDEZ IZAGUIRRE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4625432" y="2997006"/>
            <a:ext cx="1925122" cy="12354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DIRECTOR JURIDICO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16" name="Rectángulo 15"/>
          <p:cNvSpPr/>
          <p:nvPr/>
        </p:nvSpPr>
        <p:spPr>
          <a:xfrm>
            <a:off x="179399" y="4092067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C.REYNA AYLIN CACERES HERNANDEZ.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179398" y="4419824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SECRETARIA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18" name="Rectángulo 17"/>
          <p:cNvSpPr/>
          <p:nvPr/>
        </p:nvSpPr>
        <p:spPr>
          <a:xfrm>
            <a:off x="1525532" y="4084482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ERIKA YADIRA MEDINA RUIZ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525531" y="4412239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ATENCIÓN CIUDADANA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20" name="Rectángulo 19"/>
          <p:cNvSpPr/>
          <p:nvPr/>
        </p:nvSpPr>
        <p:spPr>
          <a:xfrm>
            <a:off x="2889333" y="4084482"/>
            <a:ext cx="1190871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 LUZ ADRIANA VARGAS TIJERINA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2879285" y="4419823"/>
            <a:ext cx="1190871" cy="14458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SECRETARIA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22" name="Rectángulo 21"/>
          <p:cNvSpPr/>
          <p:nvPr/>
        </p:nvSpPr>
        <p:spPr>
          <a:xfrm>
            <a:off x="4202560" y="4077909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C.LEONILA GARCIA PULIDA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23" name="Rectángulo 22"/>
          <p:cNvSpPr/>
          <p:nvPr/>
        </p:nvSpPr>
        <p:spPr>
          <a:xfrm>
            <a:off x="4202559" y="4404943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CONMUTADOR 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24" name="Rectángulo 23"/>
          <p:cNvSpPr/>
          <p:nvPr/>
        </p:nvSpPr>
        <p:spPr>
          <a:xfrm>
            <a:off x="5542636" y="4068005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 smtClean="0">
                <a:solidFill>
                  <a:schemeClr val="tx1"/>
                </a:solidFill>
              </a:rPr>
              <a:t>C. BLANCA OLIVIA GALLARDO VILLAFUERTE  </a:t>
            </a:r>
          </a:p>
          <a:p>
            <a:pPr algn="ctr"/>
            <a:endParaRPr lang="es-MX" sz="700" b="1" dirty="0" smtClean="0">
              <a:solidFill>
                <a:schemeClr val="tx1"/>
              </a:solidFill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5542635" y="4386195"/>
            <a:ext cx="1177161" cy="24182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500" b="1" dirty="0" smtClean="0"/>
          </a:p>
          <a:p>
            <a:pPr algn="ctr"/>
            <a:r>
              <a:rPr lang="es-MX" sz="500" b="1" dirty="0" smtClean="0"/>
              <a:t>OPERADORA DE LA JUNTA MUNICIPAL DE RECLUTAMIENTO </a:t>
            </a:r>
          </a:p>
          <a:p>
            <a:pPr algn="ctr"/>
            <a:endParaRPr lang="es-MX" sz="500" dirty="0"/>
          </a:p>
        </p:txBody>
      </p:sp>
      <p:sp>
        <p:nvSpPr>
          <p:cNvPr id="26" name="Rectángulo 25"/>
          <p:cNvSpPr/>
          <p:nvPr/>
        </p:nvSpPr>
        <p:spPr>
          <a:xfrm>
            <a:off x="2898601" y="4639285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 smtClean="0">
                <a:solidFill>
                  <a:schemeClr val="tx1"/>
                </a:solidFill>
              </a:rPr>
              <a:t>LIC. MARIA GUADALUPE FLORES MEDRANO 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2898600" y="4967042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SECRETARIA </a:t>
            </a:r>
            <a:endParaRPr lang="es-MX" sz="800" b="1" dirty="0"/>
          </a:p>
          <a:p>
            <a:pPr algn="ctr"/>
            <a:endParaRPr lang="es-MX" sz="800" dirty="0"/>
          </a:p>
        </p:txBody>
      </p:sp>
      <p:sp>
        <p:nvSpPr>
          <p:cNvPr id="28" name="Rectángulo 27"/>
          <p:cNvSpPr/>
          <p:nvPr/>
        </p:nvSpPr>
        <p:spPr>
          <a:xfrm>
            <a:off x="2897209" y="5178262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 smtClean="0">
                <a:solidFill>
                  <a:schemeClr val="tx1"/>
                </a:solidFill>
              </a:rPr>
              <a:t>C. DANIELA YAMILET PEREZ BASORIA.</a:t>
            </a:r>
          </a:p>
        </p:txBody>
      </p:sp>
      <p:sp>
        <p:nvSpPr>
          <p:cNvPr id="29" name="Rectángulo 28"/>
          <p:cNvSpPr/>
          <p:nvPr/>
        </p:nvSpPr>
        <p:spPr>
          <a:xfrm>
            <a:off x="2897208" y="5519628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LIMPIEZA</a:t>
            </a:r>
            <a:endParaRPr lang="es-MX" sz="800" b="1" dirty="0"/>
          </a:p>
          <a:p>
            <a:pPr algn="ctr"/>
            <a:endParaRPr lang="es-MX" sz="800" dirty="0"/>
          </a:p>
        </p:txBody>
      </p:sp>
      <p:cxnSp>
        <p:nvCxnSpPr>
          <p:cNvPr id="30" name="Conector recto 29"/>
          <p:cNvCxnSpPr/>
          <p:nvPr/>
        </p:nvCxnSpPr>
        <p:spPr>
          <a:xfrm>
            <a:off x="2195473" y="2982528"/>
            <a:ext cx="138482" cy="473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5" name="Conector angular 34"/>
          <p:cNvCxnSpPr/>
          <p:nvPr/>
        </p:nvCxnSpPr>
        <p:spPr>
          <a:xfrm rot="5400000">
            <a:off x="483004" y="3491828"/>
            <a:ext cx="861151" cy="291202"/>
          </a:xfrm>
          <a:prstGeom prst="bentConnector3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Conector recto 35"/>
          <p:cNvCxnSpPr>
            <a:stCxn id="11" idx="2"/>
          </p:cNvCxnSpPr>
          <p:nvPr/>
        </p:nvCxnSpPr>
        <p:spPr>
          <a:xfrm flipH="1">
            <a:off x="3384563" y="3136866"/>
            <a:ext cx="1" cy="59384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7" name="Conector recto 36"/>
          <p:cNvCxnSpPr/>
          <p:nvPr/>
        </p:nvCxnSpPr>
        <p:spPr>
          <a:xfrm>
            <a:off x="2114111" y="3730709"/>
            <a:ext cx="411142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8" name="Conector recto 37"/>
          <p:cNvCxnSpPr>
            <a:stCxn id="18" idx="0"/>
          </p:cNvCxnSpPr>
          <p:nvPr/>
        </p:nvCxnSpPr>
        <p:spPr>
          <a:xfrm flipH="1" flipV="1">
            <a:off x="2114111" y="3730709"/>
            <a:ext cx="1" cy="35377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 flipH="1">
            <a:off x="2773316" y="3730709"/>
            <a:ext cx="13199" cy="218895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>
            <a:off x="2775586" y="4256504"/>
            <a:ext cx="138482" cy="473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2773316" y="4823504"/>
            <a:ext cx="138482" cy="4731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2" name="Conector recto 41"/>
          <p:cNvCxnSpPr/>
          <p:nvPr/>
        </p:nvCxnSpPr>
        <p:spPr>
          <a:xfrm flipH="1" flipV="1">
            <a:off x="4791138" y="3716714"/>
            <a:ext cx="1" cy="35377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 flipH="1" flipV="1">
            <a:off x="6225540" y="3729620"/>
            <a:ext cx="1" cy="35377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4" name="Rectángulo 43"/>
          <p:cNvSpPr/>
          <p:nvPr/>
        </p:nvSpPr>
        <p:spPr>
          <a:xfrm>
            <a:off x="2898152" y="5712005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00" b="1" dirty="0" smtClean="0">
                <a:solidFill>
                  <a:schemeClr val="tx1"/>
                </a:solidFill>
              </a:rPr>
              <a:t>C.NEREYDA SANCHEZ HERNANDEZ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</p:txBody>
      </p:sp>
      <p:sp>
        <p:nvSpPr>
          <p:cNvPr id="45" name="Rectángulo 44"/>
          <p:cNvSpPr/>
          <p:nvPr/>
        </p:nvSpPr>
        <p:spPr>
          <a:xfrm>
            <a:off x="2904348" y="6049965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LIMPIEZA</a:t>
            </a:r>
            <a:endParaRPr lang="es-MX" sz="800" b="1" dirty="0"/>
          </a:p>
          <a:p>
            <a:pPr algn="ctr"/>
            <a:endParaRPr lang="es-MX" sz="800" dirty="0"/>
          </a:p>
        </p:txBody>
      </p:sp>
      <p:cxnSp>
        <p:nvCxnSpPr>
          <p:cNvPr id="46" name="Conector recto 45"/>
          <p:cNvCxnSpPr/>
          <p:nvPr/>
        </p:nvCxnSpPr>
        <p:spPr>
          <a:xfrm>
            <a:off x="2760329" y="5433388"/>
            <a:ext cx="26459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3099848" y="5977467"/>
            <a:ext cx="26459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>
            <a:off x="2760329" y="5919659"/>
            <a:ext cx="26459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9" name="Rectángulo 48"/>
          <p:cNvSpPr/>
          <p:nvPr/>
        </p:nvSpPr>
        <p:spPr>
          <a:xfrm>
            <a:off x="4216385" y="4643585"/>
            <a:ext cx="1177160" cy="477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C.CECILIA CASTILLO SILVA </a:t>
            </a:r>
          </a:p>
        </p:txBody>
      </p:sp>
      <p:sp>
        <p:nvSpPr>
          <p:cNvPr id="50" name="Rectángulo 49"/>
          <p:cNvSpPr/>
          <p:nvPr/>
        </p:nvSpPr>
        <p:spPr>
          <a:xfrm>
            <a:off x="4216385" y="5000391"/>
            <a:ext cx="1177161" cy="1521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CONMUTADOR  </a:t>
            </a:r>
            <a:endParaRPr lang="es-MX" sz="800" b="1" dirty="0"/>
          </a:p>
          <a:p>
            <a:pPr algn="ctr"/>
            <a:endParaRPr lang="es-MX" sz="800" dirty="0"/>
          </a:p>
        </p:txBody>
      </p:sp>
      <p:cxnSp>
        <p:nvCxnSpPr>
          <p:cNvPr id="51" name="Conector recto 50"/>
          <p:cNvCxnSpPr>
            <a:endCxn id="23" idx="2"/>
          </p:cNvCxnSpPr>
          <p:nvPr/>
        </p:nvCxnSpPr>
        <p:spPr>
          <a:xfrm flipV="1">
            <a:off x="4790990" y="4557111"/>
            <a:ext cx="150" cy="24042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>
            <a:off x="4427221" y="2979308"/>
            <a:ext cx="18749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84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OBRAS Y SERVICIOS PUBLICOS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1162072" y="3816166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ctr"/>
            <a:r>
              <a:rPr lang="es-MX" sz="1050" b="1" dirty="0" smtClean="0">
                <a:solidFill>
                  <a:schemeClr val="tx1"/>
                </a:solidFill>
              </a:rPr>
              <a:t>C. RICARDO </a:t>
            </a:r>
            <a:r>
              <a:rPr lang="es-MX" sz="1050" b="1" dirty="0">
                <a:solidFill>
                  <a:schemeClr val="tx1"/>
                </a:solidFill>
              </a:rPr>
              <a:t>ESCOBEDO ALVAREZ</a:t>
            </a:r>
            <a:endParaRPr lang="es-MX" sz="105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1162072" y="4199188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DIRECTOR </a:t>
            </a:r>
            <a:endParaRPr lang="es-MX" sz="10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cxnSp>
        <p:nvCxnSpPr>
          <p:cNvPr id="11" name="Conector recto 10"/>
          <p:cNvCxnSpPr/>
          <p:nvPr/>
        </p:nvCxnSpPr>
        <p:spPr>
          <a:xfrm flipV="1">
            <a:off x="3132285" y="4154442"/>
            <a:ext cx="173816" cy="224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" name="Rectángulo 20"/>
          <p:cNvSpPr/>
          <p:nvPr/>
        </p:nvSpPr>
        <p:spPr>
          <a:xfrm>
            <a:off x="3490209" y="3907689"/>
            <a:ext cx="1965349" cy="69157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EVERARDO HERNANDEZ GONZALEZ</a:t>
            </a:r>
            <a:endParaRPr lang="es-MX" sz="10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endParaRPr lang="es-MX" sz="900" b="1" dirty="0"/>
          </a:p>
        </p:txBody>
      </p:sp>
      <p:sp>
        <p:nvSpPr>
          <p:cNvPr id="22" name="Rectángulo 21"/>
          <p:cNvSpPr/>
          <p:nvPr/>
        </p:nvSpPr>
        <p:spPr>
          <a:xfrm>
            <a:off x="3490203" y="4347115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AUXILIAR</a:t>
            </a:r>
            <a:endParaRPr lang="es-MX" sz="1000" b="1" dirty="0"/>
          </a:p>
        </p:txBody>
      </p:sp>
      <p:cxnSp>
        <p:nvCxnSpPr>
          <p:cNvPr id="45" name="Conector recto 44"/>
          <p:cNvCxnSpPr/>
          <p:nvPr/>
        </p:nvCxnSpPr>
        <p:spPr>
          <a:xfrm flipH="1">
            <a:off x="3296093" y="3474720"/>
            <a:ext cx="16340" cy="246888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3312433" y="347472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9" name="Rectángulo 28"/>
          <p:cNvSpPr/>
          <p:nvPr/>
        </p:nvSpPr>
        <p:spPr>
          <a:xfrm>
            <a:off x="3477725" y="3071579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b"/>
            <a:r>
              <a:rPr lang="es-MX" sz="1000" b="1" dirty="0">
                <a:solidFill>
                  <a:schemeClr val="tx1"/>
                </a:solidFill>
              </a:rPr>
              <a:t>C. LAMBERTO JAVIER ESCOBEDO SANTOYO</a:t>
            </a:r>
            <a:endParaRPr lang="es-MX" sz="10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endParaRPr lang="es-MX" sz="1000" b="1" dirty="0"/>
          </a:p>
        </p:txBody>
      </p:sp>
      <p:sp>
        <p:nvSpPr>
          <p:cNvPr id="30" name="Rectángulo 29"/>
          <p:cNvSpPr/>
          <p:nvPr/>
        </p:nvSpPr>
        <p:spPr>
          <a:xfrm>
            <a:off x="3477725" y="3480001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AUXILIAR</a:t>
            </a:r>
            <a:r>
              <a:rPr lang="es-MX" sz="1000" b="1" dirty="0" smtClean="0"/>
              <a:t> </a:t>
            </a:r>
            <a:endParaRPr lang="es-MX" sz="1000" b="1" dirty="0"/>
          </a:p>
        </p:txBody>
      </p:sp>
      <p:cxnSp>
        <p:nvCxnSpPr>
          <p:cNvPr id="23" name="Conector recto 22"/>
          <p:cNvCxnSpPr/>
          <p:nvPr/>
        </p:nvCxnSpPr>
        <p:spPr>
          <a:xfrm>
            <a:off x="3306101" y="4964303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" name="CuadroTexto 15"/>
          <p:cNvSpPr txBox="1"/>
          <p:nvPr/>
        </p:nvSpPr>
        <p:spPr>
          <a:xfrm>
            <a:off x="322055" y="2320887"/>
            <a:ext cx="6279424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ALUMBRADO PUBLICO</a:t>
            </a:r>
            <a:endParaRPr lang="es-MX" b="1" dirty="0"/>
          </a:p>
        </p:txBody>
      </p:sp>
      <p:sp>
        <p:nvSpPr>
          <p:cNvPr id="19" name="Rectángulo 18"/>
          <p:cNvSpPr/>
          <p:nvPr/>
        </p:nvSpPr>
        <p:spPr>
          <a:xfrm>
            <a:off x="1162071" y="4840758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EVERARDO HERNANDEZ</a:t>
            </a:r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20" name="Rectángulo 19"/>
          <p:cNvSpPr/>
          <p:nvPr/>
        </p:nvSpPr>
        <p:spPr>
          <a:xfrm>
            <a:off x="1162071" y="5249180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AUXILIAR DEL DIRECTOR </a:t>
            </a:r>
            <a:r>
              <a:rPr lang="es-MX" sz="1000" b="1" dirty="0" smtClean="0"/>
              <a:t> </a:t>
            </a:r>
            <a:endParaRPr lang="es-MX" sz="1000" b="1" dirty="0"/>
          </a:p>
        </p:txBody>
      </p:sp>
      <p:sp>
        <p:nvSpPr>
          <p:cNvPr id="24" name="Rectángulo 23"/>
          <p:cNvSpPr/>
          <p:nvPr/>
        </p:nvSpPr>
        <p:spPr>
          <a:xfrm>
            <a:off x="1162070" y="5920723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FRANCISCO AVALOS FLORES</a:t>
            </a:r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25" name="Rectángulo 24"/>
          <p:cNvSpPr/>
          <p:nvPr/>
        </p:nvSpPr>
        <p:spPr>
          <a:xfrm>
            <a:off x="1162070" y="6329145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AREA DE MANTENIMIENTO </a:t>
            </a:r>
            <a:r>
              <a:rPr lang="es-MX" sz="1000" b="1" dirty="0" smtClean="0"/>
              <a:t> </a:t>
            </a:r>
            <a:endParaRPr lang="es-MX" sz="1000" b="1" dirty="0"/>
          </a:p>
        </p:txBody>
      </p:sp>
      <p:cxnSp>
        <p:nvCxnSpPr>
          <p:cNvPr id="12" name="Conector recto 11"/>
          <p:cNvCxnSpPr/>
          <p:nvPr/>
        </p:nvCxnSpPr>
        <p:spPr>
          <a:xfrm>
            <a:off x="2110412" y="4492495"/>
            <a:ext cx="0" cy="37214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2108489" y="5548583"/>
            <a:ext cx="0" cy="37214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1" name="Rectángulo 30"/>
          <p:cNvSpPr/>
          <p:nvPr/>
        </p:nvSpPr>
        <p:spPr>
          <a:xfrm>
            <a:off x="3490209" y="4727309"/>
            <a:ext cx="1965349" cy="69157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1100" b="1" dirty="0">
                <a:solidFill>
                  <a:schemeClr val="tx1"/>
                </a:solidFill>
              </a:rPr>
              <a:t>C. </a:t>
            </a:r>
            <a:r>
              <a:rPr lang="es-MX" sz="1100" b="1" dirty="0" smtClean="0">
                <a:solidFill>
                  <a:schemeClr val="tx1"/>
                </a:solidFill>
              </a:rPr>
              <a:t>ALDO ANTONIO FLORES DIAZ </a:t>
            </a:r>
            <a:endParaRPr lang="es-MX" sz="11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endParaRPr lang="es-MX" sz="1050" b="1" dirty="0"/>
          </a:p>
        </p:txBody>
      </p:sp>
      <p:sp>
        <p:nvSpPr>
          <p:cNvPr id="32" name="Rectángulo 31"/>
          <p:cNvSpPr/>
          <p:nvPr/>
        </p:nvSpPr>
        <p:spPr>
          <a:xfrm>
            <a:off x="3490203" y="5166735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AUXILIAR</a:t>
            </a:r>
            <a:endParaRPr lang="es-MX" sz="1000" b="1" dirty="0"/>
          </a:p>
        </p:txBody>
      </p:sp>
      <p:sp>
        <p:nvSpPr>
          <p:cNvPr id="33" name="Rectángulo 32"/>
          <p:cNvSpPr/>
          <p:nvPr/>
        </p:nvSpPr>
        <p:spPr>
          <a:xfrm>
            <a:off x="3490209" y="5559920"/>
            <a:ext cx="1965349" cy="69157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sz="1000" b="1" dirty="0">
                <a:solidFill>
                  <a:schemeClr val="tx1"/>
                </a:solidFill>
              </a:rPr>
              <a:t>C. </a:t>
            </a:r>
            <a:r>
              <a:rPr lang="es-MX" sz="1000" b="1" dirty="0" smtClean="0">
                <a:solidFill>
                  <a:schemeClr val="tx1"/>
                </a:solidFill>
              </a:rPr>
              <a:t>JUAN RODOLFO CASTILLO RODRIGUEZ</a:t>
            </a:r>
            <a:endParaRPr lang="es-MX" sz="10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endParaRPr lang="es-MX" sz="900" b="1" dirty="0"/>
          </a:p>
        </p:txBody>
      </p:sp>
      <p:sp>
        <p:nvSpPr>
          <p:cNvPr id="34" name="Rectángulo 33"/>
          <p:cNvSpPr/>
          <p:nvPr/>
        </p:nvSpPr>
        <p:spPr>
          <a:xfrm>
            <a:off x="3490203" y="5999346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AUXILIAR</a:t>
            </a:r>
            <a:endParaRPr lang="es-MX" sz="1000" b="1" dirty="0"/>
          </a:p>
        </p:txBody>
      </p:sp>
      <p:cxnSp>
        <p:nvCxnSpPr>
          <p:cNvPr id="35" name="Conector recto 34"/>
          <p:cNvCxnSpPr/>
          <p:nvPr/>
        </p:nvCxnSpPr>
        <p:spPr>
          <a:xfrm>
            <a:off x="3278626" y="594360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3296093" y="4154442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39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638" y="11140370"/>
            <a:ext cx="2520000" cy="92557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9448" y="215379"/>
            <a:ext cx="2160000" cy="86747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964102" y="3357470"/>
            <a:ext cx="1870072" cy="6449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C.ANGELICA MARIA MARTINEZ CEPEDA </a:t>
            </a:r>
            <a:endParaRPr lang="es-MX" sz="5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500" b="1" dirty="0" smtClean="0"/>
              <a:t>.</a:t>
            </a:r>
          </a:p>
          <a:p>
            <a:pPr algn="ctr"/>
            <a:r>
              <a:rPr lang="es-MX" sz="500" b="1" dirty="0" smtClean="0"/>
              <a:t>  </a:t>
            </a:r>
            <a:endParaRPr lang="es-MX" sz="500" b="1" dirty="0"/>
          </a:p>
        </p:txBody>
      </p:sp>
      <p:cxnSp>
        <p:nvCxnSpPr>
          <p:cNvPr id="13" name="Conector recto 12"/>
          <p:cNvCxnSpPr>
            <a:stCxn id="7" idx="2"/>
            <a:endCxn id="77" idx="0"/>
          </p:cNvCxnSpPr>
          <p:nvPr/>
        </p:nvCxnSpPr>
        <p:spPr>
          <a:xfrm>
            <a:off x="1899138" y="4002447"/>
            <a:ext cx="0" cy="395009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" name="CuadroTexto 29"/>
          <p:cNvSpPr txBox="1"/>
          <p:nvPr/>
        </p:nvSpPr>
        <p:spPr>
          <a:xfrm>
            <a:off x="0" y="1477108"/>
            <a:ext cx="6858000" cy="400110"/>
          </a:xfrm>
          <a:prstGeom prst="rect">
            <a:avLst/>
          </a:prstGeom>
          <a:solidFill>
            <a:srgbClr val="ED7D3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>
                <a:solidFill>
                  <a:schemeClr val="bg1"/>
                </a:solidFill>
              </a:rPr>
              <a:t>SINDICATURA </a:t>
            </a:r>
            <a:endParaRPr lang="es-MX" sz="2000" dirty="0">
              <a:solidFill>
                <a:schemeClr val="bg1"/>
              </a:solidFill>
            </a:endParaRPr>
          </a:p>
        </p:txBody>
      </p:sp>
      <p:sp>
        <p:nvSpPr>
          <p:cNvPr id="77" name="Rectángulo 76"/>
          <p:cNvSpPr/>
          <p:nvPr/>
        </p:nvSpPr>
        <p:spPr>
          <a:xfrm>
            <a:off x="964102" y="4397456"/>
            <a:ext cx="1870072" cy="50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GERARDO GUTIERREZ GARCIA  </a:t>
            </a:r>
            <a:endParaRPr lang="es-MX" sz="5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500" b="1" dirty="0" smtClean="0"/>
              <a:t>.</a:t>
            </a:r>
          </a:p>
          <a:p>
            <a:pPr algn="ctr"/>
            <a:r>
              <a:rPr lang="es-MX" sz="500" b="1" dirty="0" smtClean="0"/>
              <a:t>  </a:t>
            </a:r>
            <a:endParaRPr lang="es-MX" sz="500" b="1" dirty="0"/>
          </a:p>
        </p:txBody>
      </p:sp>
      <p:sp>
        <p:nvSpPr>
          <p:cNvPr id="78" name="Rectángulo 77"/>
          <p:cNvSpPr/>
          <p:nvPr/>
        </p:nvSpPr>
        <p:spPr>
          <a:xfrm>
            <a:off x="964102" y="4652071"/>
            <a:ext cx="1870072" cy="1972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900" b="1" dirty="0" smtClean="0"/>
              <a:t>SEGUNDO SINDICO</a:t>
            </a:r>
            <a:endParaRPr lang="es-MX" sz="500" b="1" dirty="0"/>
          </a:p>
        </p:txBody>
      </p:sp>
      <p:cxnSp>
        <p:nvCxnSpPr>
          <p:cNvPr id="93" name="Conector angular 92"/>
          <p:cNvCxnSpPr>
            <a:stCxn id="77" idx="3"/>
          </p:cNvCxnSpPr>
          <p:nvPr/>
        </p:nvCxnSpPr>
        <p:spPr>
          <a:xfrm>
            <a:off x="2834174" y="4652071"/>
            <a:ext cx="493464" cy="633362"/>
          </a:xfrm>
          <a:prstGeom prst="bentConnector2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5" name="Conector angular 94"/>
          <p:cNvCxnSpPr>
            <a:stCxn id="7" idx="3"/>
          </p:cNvCxnSpPr>
          <p:nvPr/>
        </p:nvCxnSpPr>
        <p:spPr>
          <a:xfrm flipV="1">
            <a:off x="2834174" y="3004459"/>
            <a:ext cx="493464" cy="675500"/>
          </a:xfrm>
          <a:prstGeom prst="bentConnector2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7" name="Rectángulo 96"/>
          <p:cNvSpPr/>
          <p:nvPr/>
        </p:nvSpPr>
        <p:spPr>
          <a:xfrm>
            <a:off x="3327638" y="2639678"/>
            <a:ext cx="1870072" cy="50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C.MARIA ANDREA DESILOS SALAS.</a:t>
            </a:r>
            <a:endParaRPr lang="es-MX" sz="5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500" b="1" dirty="0" smtClean="0"/>
              <a:t>.</a:t>
            </a:r>
          </a:p>
          <a:p>
            <a:pPr algn="ctr"/>
            <a:r>
              <a:rPr lang="es-MX" sz="500" b="1" dirty="0" smtClean="0"/>
              <a:t>  </a:t>
            </a:r>
            <a:endParaRPr lang="es-MX" sz="500" b="1" dirty="0"/>
          </a:p>
        </p:txBody>
      </p:sp>
      <p:sp>
        <p:nvSpPr>
          <p:cNvPr id="96" name="Rectángulo 95"/>
          <p:cNvSpPr/>
          <p:nvPr/>
        </p:nvSpPr>
        <p:spPr>
          <a:xfrm>
            <a:off x="3327638" y="2881530"/>
            <a:ext cx="1870072" cy="1972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900" b="1" dirty="0" smtClean="0"/>
              <a:t>SECRETARIA </a:t>
            </a:r>
            <a:endParaRPr lang="es-MX" sz="500" b="1" dirty="0"/>
          </a:p>
        </p:txBody>
      </p:sp>
      <p:sp>
        <p:nvSpPr>
          <p:cNvPr id="98" name="Rectángulo 97"/>
          <p:cNvSpPr/>
          <p:nvPr/>
        </p:nvSpPr>
        <p:spPr>
          <a:xfrm>
            <a:off x="3327638" y="5105959"/>
            <a:ext cx="1870072" cy="50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ING. ALEXIS AVALOS LOPEZ </a:t>
            </a:r>
            <a:endParaRPr lang="es-MX" sz="5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500" b="1" dirty="0" smtClean="0"/>
              <a:t>.</a:t>
            </a:r>
          </a:p>
          <a:p>
            <a:pPr algn="ctr"/>
            <a:r>
              <a:rPr lang="es-MX" sz="500" b="1" dirty="0" smtClean="0"/>
              <a:t>  </a:t>
            </a:r>
            <a:endParaRPr lang="es-MX" sz="500" b="1" dirty="0"/>
          </a:p>
        </p:txBody>
      </p:sp>
      <p:sp>
        <p:nvSpPr>
          <p:cNvPr id="100" name="Rectángulo 99"/>
          <p:cNvSpPr/>
          <p:nvPr/>
        </p:nvSpPr>
        <p:spPr>
          <a:xfrm>
            <a:off x="3327638" y="5355985"/>
            <a:ext cx="1870072" cy="1972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900" b="1" dirty="0" smtClean="0"/>
              <a:t>AUXILIAR.</a:t>
            </a:r>
            <a:endParaRPr lang="es-MX" sz="500" b="1" dirty="0"/>
          </a:p>
        </p:txBody>
      </p:sp>
      <p:sp>
        <p:nvSpPr>
          <p:cNvPr id="101" name="Rectángulo 100"/>
          <p:cNvSpPr/>
          <p:nvPr/>
        </p:nvSpPr>
        <p:spPr>
          <a:xfrm>
            <a:off x="964102" y="3738341"/>
            <a:ext cx="1870072" cy="1972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900" b="1" dirty="0" smtClean="0"/>
              <a:t>PRIMER SINDICO </a:t>
            </a:r>
            <a:endParaRPr lang="es-MX" sz="500" b="1" dirty="0"/>
          </a:p>
        </p:txBody>
      </p:sp>
    </p:spTree>
    <p:extLst>
      <p:ext uri="{BB962C8B-B14F-4D97-AF65-F5344CB8AC3E}">
        <p14:creationId xmlns:p14="http://schemas.microsoft.com/office/powerpoint/2010/main" val="360566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TESORERIA MUNICIPAL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2366339" y="2481282"/>
            <a:ext cx="2325244" cy="55100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C. JORGE ALBERTO GONZALEZ ARGUELLO </a:t>
            </a:r>
          </a:p>
          <a:p>
            <a:pPr algn="ctr"/>
            <a:endParaRPr lang="es-MX" sz="1100" b="1" dirty="0" smtClean="0">
              <a:solidFill>
                <a:schemeClr val="tx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366339" y="2821027"/>
            <a:ext cx="2325245" cy="17569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900" b="1" dirty="0" smtClean="0"/>
          </a:p>
          <a:p>
            <a:pPr algn="ctr"/>
            <a:r>
              <a:rPr lang="es-MX" sz="900" b="1" dirty="0" smtClean="0"/>
              <a:t>TESORERO </a:t>
            </a:r>
            <a:r>
              <a:rPr lang="es-MX" sz="900" b="1" dirty="0"/>
              <a:t>MUNICIPAL </a:t>
            </a:r>
          </a:p>
          <a:p>
            <a:pPr algn="ctr"/>
            <a:endParaRPr lang="es-MX" sz="900" dirty="0"/>
          </a:p>
        </p:txBody>
      </p:sp>
      <p:pic>
        <p:nvPicPr>
          <p:cNvPr id="132" name="Imagen 1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135" name="Imagen 1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136" name="Imagen 1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3" name="Rectángulo 62"/>
          <p:cNvSpPr/>
          <p:nvPr/>
        </p:nvSpPr>
        <p:spPr>
          <a:xfrm>
            <a:off x="4882197" y="3064188"/>
            <a:ext cx="1819291" cy="4894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CP. CARLOS ADRIAN VILLELA VERDIN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800" b="1" dirty="0" smtClean="0"/>
              <a:t>CONSULTOR EXTERNO  </a:t>
            </a:r>
            <a:endParaRPr lang="es-MX" sz="800" b="1" dirty="0"/>
          </a:p>
        </p:txBody>
      </p:sp>
      <p:sp>
        <p:nvSpPr>
          <p:cNvPr id="64" name="Rectángulo 63"/>
          <p:cNvSpPr/>
          <p:nvPr/>
        </p:nvSpPr>
        <p:spPr>
          <a:xfrm>
            <a:off x="4882196" y="3258364"/>
            <a:ext cx="1819294" cy="10390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54" name="Conector recto 53"/>
          <p:cNvCxnSpPr>
            <a:stCxn id="5" idx="2"/>
          </p:cNvCxnSpPr>
          <p:nvPr/>
        </p:nvCxnSpPr>
        <p:spPr>
          <a:xfrm>
            <a:off x="3528961" y="3032284"/>
            <a:ext cx="0" cy="72406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7" name="Conector recto 66"/>
          <p:cNvCxnSpPr/>
          <p:nvPr/>
        </p:nvCxnSpPr>
        <p:spPr>
          <a:xfrm>
            <a:off x="3528961" y="3338026"/>
            <a:ext cx="1347839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0" name="Conector recto 69"/>
          <p:cNvCxnSpPr/>
          <p:nvPr/>
        </p:nvCxnSpPr>
        <p:spPr>
          <a:xfrm>
            <a:off x="1073727" y="3754700"/>
            <a:ext cx="4333917" cy="799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>
            <a:off x="1080655" y="3746947"/>
            <a:ext cx="0" cy="14941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11" name="Rectángulo 110"/>
          <p:cNvSpPr/>
          <p:nvPr/>
        </p:nvSpPr>
        <p:spPr>
          <a:xfrm>
            <a:off x="407180" y="3877823"/>
            <a:ext cx="2155911" cy="4500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CP. CARLOS ALBERTO GALLARDO BERNAL  </a:t>
            </a:r>
          </a:p>
          <a:p>
            <a:pPr algn="ctr"/>
            <a:endParaRPr lang="es-MX" sz="800" b="1" dirty="0" smtClean="0">
              <a:solidFill>
                <a:schemeClr val="tx1"/>
              </a:solidFill>
            </a:endParaRPr>
          </a:p>
          <a:p>
            <a:pPr algn="ctr"/>
            <a:endParaRPr lang="es-MX" sz="800" b="1" dirty="0"/>
          </a:p>
        </p:txBody>
      </p:sp>
      <p:sp>
        <p:nvSpPr>
          <p:cNvPr id="114" name="Rectángulo 113"/>
          <p:cNvSpPr/>
          <p:nvPr/>
        </p:nvSpPr>
        <p:spPr>
          <a:xfrm>
            <a:off x="407179" y="4082978"/>
            <a:ext cx="2155912" cy="16798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800" b="1" dirty="0" smtClean="0"/>
          </a:p>
          <a:p>
            <a:pPr algn="ctr"/>
            <a:r>
              <a:rPr lang="es-MX" sz="800" b="1" dirty="0" smtClean="0"/>
              <a:t>DIRECCION </a:t>
            </a:r>
            <a:r>
              <a:rPr lang="es-MX" sz="800" b="1" dirty="0"/>
              <a:t>DE INGRESOS Y EGRESOS   </a:t>
            </a:r>
          </a:p>
          <a:p>
            <a:pPr algn="ctr"/>
            <a:endParaRPr lang="es-MX" sz="800" dirty="0"/>
          </a:p>
        </p:txBody>
      </p:sp>
      <p:cxnSp>
        <p:nvCxnSpPr>
          <p:cNvPr id="115" name="Conector recto 114"/>
          <p:cNvCxnSpPr/>
          <p:nvPr/>
        </p:nvCxnSpPr>
        <p:spPr>
          <a:xfrm>
            <a:off x="1087586" y="4328841"/>
            <a:ext cx="0" cy="14941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8" name="Conector recto 77"/>
          <p:cNvCxnSpPr/>
          <p:nvPr/>
        </p:nvCxnSpPr>
        <p:spPr>
          <a:xfrm>
            <a:off x="407179" y="4478255"/>
            <a:ext cx="293869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2" name="Conector recto 81"/>
          <p:cNvCxnSpPr/>
          <p:nvPr/>
        </p:nvCxnSpPr>
        <p:spPr>
          <a:xfrm>
            <a:off x="407179" y="4738255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1" name="Rectángulo 120"/>
          <p:cNvSpPr/>
          <p:nvPr/>
        </p:nvSpPr>
        <p:spPr>
          <a:xfrm>
            <a:off x="574965" y="4548904"/>
            <a:ext cx="1177636" cy="3721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M.V.Z. RAYMUNDO URRUTIA LERMA</a:t>
            </a:r>
          </a:p>
          <a:p>
            <a:pPr algn="ctr"/>
            <a:endParaRPr lang="es-MX" sz="500" b="1" dirty="0" smtClean="0">
              <a:solidFill>
                <a:schemeClr val="tx1"/>
              </a:solidFill>
            </a:endParaRPr>
          </a:p>
        </p:txBody>
      </p:sp>
      <p:sp>
        <p:nvSpPr>
          <p:cNvPr id="122" name="Rectángulo 121"/>
          <p:cNvSpPr/>
          <p:nvPr/>
        </p:nvSpPr>
        <p:spPr>
          <a:xfrm>
            <a:off x="571625" y="4744693"/>
            <a:ext cx="1177638" cy="1894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500" b="1" dirty="0"/>
          </a:p>
          <a:p>
            <a:pPr algn="ctr"/>
            <a:endParaRPr lang="es-MX" sz="500" b="1" dirty="0" smtClean="0"/>
          </a:p>
          <a:p>
            <a:pPr algn="ctr"/>
            <a:endParaRPr lang="es-MX" sz="500" b="1" dirty="0"/>
          </a:p>
          <a:p>
            <a:pPr algn="ctr"/>
            <a:endParaRPr lang="es-MX" sz="500" b="1" dirty="0" smtClean="0"/>
          </a:p>
          <a:p>
            <a:pPr algn="ctr"/>
            <a:r>
              <a:rPr lang="es-MX" sz="500" b="1" dirty="0" smtClean="0"/>
              <a:t>UNIDAD </a:t>
            </a:r>
            <a:r>
              <a:rPr lang="es-MX" sz="500" b="1" dirty="0"/>
              <a:t>DE RECAUDACION DEL IMPUESTO PREDIAL  E INGRESOS </a:t>
            </a:r>
          </a:p>
          <a:p>
            <a:pPr algn="ctr"/>
            <a:endParaRPr lang="es-MX" dirty="0"/>
          </a:p>
        </p:txBody>
      </p:sp>
      <p:cxnSp>
        <p:nvCxnSpPr>
          <p:cNvPr id="133" name="Conector recto 132"/>
          <p:cNvCxnSpPr/>
          <p:nvPr/>
        </p:nvCxnSpPr>
        <p:spPr>
          <a:xfrm>
            <a:off x="1705647" y="4714367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8" name="Conector recto 117"/>
          <p:cNvCxnSpPr/>
          <p:nvPr/>
        </p:nvCxnSpPr>
        <p:spPr>
          <a:xfrm>
            <a:off x="1865745" y="4618759"/>
            <a:ext cx="760" cy="108919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7" name="Conector recto 136"/>
          <p:cNvCxnSpPr/>
          <p:nvPr/>
        </p:nvCxnSpPr>
        <p:spPr>
          <a:xfrm>
            <a:off x="1866505" y="4625686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8" name="Rectángulo 137"/>
          <p:cNvSpPr/>
          <p:nvPr/>
        </p:nvSpPr>
        <p:spPr>
          <a:xfrm>
            <a:off x="1941947" y="4567523"/>
            <a:ext cx="1236142" cy="3213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ING. AUSENCIO RAMIREZ GARCIA</a:t>
            </a:r>
          </a:p>
          <a:p>
            <a:pPr algn="ctr"/>
            <a:endParaRPr lang="es-MX" sz="600" b="1" dirty="0"/>
          </a:p>
        </p:txBody>
      </p:sp>
      <p:sp>
        <p:nvSpPr>
          <p:cNvPr id="139" name="Rectángulo 138"/>
          <p:cNvSpPr/>
          <p:nvPr/>
        </p:nvSpPr>
        <p:spPr>
          <a:xfrm>
            <a:off x="1941945" y="4724510"/>
            <a:ext cx="1242769" cy="13599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/>
              <a:t>CAPTURISTA DE CATASTRO </a:t>
            </a:r>
            <a:endParaRPr lang="es-MX" sz="500" b="1" dirty="0"/>
          </a:p>
        </p:txBody>
      </p:sp>
      <p:sp>
        <p:nvSpPr>
          <p:cNvPr id="140" name="Rectángulo 139"/>
          <p:cNvSpPr/>
          <p:nvPr/>
        </p:nvSpPr>
        <p:spPr>
          <a:xfrm>
            <a:off x="1948873" y="4921098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C. MA. GUADALUPE MARTINEZ</a:t>
            </a:r>
          </a:p>
          <a:p>
            <a:pPr algn="ctr"/>
            <a:endParaRPr lang="es-MX" sz="600" b="1" dirty="0"/>
          </a:p>
        </p:txBody>
      </p:sp>
      <p:sp>
        <p:nvSpPr>
          <p:cNvPr id="141" name="Rectángulo 140"/>
          <p:cNvSpPr/>
          <p:nvPr/>
        </p:nvSpPr>
        <p:spPr>
          <a:xfrm>
            <a:off x="1941944" y="5083413"/>
            <a:ext cx="1242769" cy="12785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CAJERA PREDIAL </a:t>
            </a:r>
          </a:p>
        </p:txBody>
      </p:sp>
      <p:sp>
        <p:nvSpPr>
          <p:cNvPr id="142" name="Rectángulo 141"/>
          <p:cNvSpPr/>
          <p:nvPr/>
        </p:nvSpPr>
        <p:spPr>
          <a:xfrm>
            <a:off x="1941945" y="5266484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ING.. RICARDO GALVAN HERNANDEZ</a:t>
            </a:r>
          </a:p>
          <a:p>
            <a:pPr algn="ctr"/>
            <a:r>
              <a:rPr lang="es-MX" sz="600" b="1" dirty="0" smtClean="0"/>
              <a:t>.</a:t>
            </a:r>
          </a:p>
        </p:txBody>
      </p:sp>
      <p:sp>
        <p:nvSpPr>
          <p:cNvPr id="143" name="Rectángulo 142"/>
          <p:cNvSpPr/>
          <p:nvPr/>
        </p:nvSpPr>
        <p:spPr>
          <a:xfrm>
            <a:off x="1941942" y="5433643"/>
            <a:ext cx="1242769" cy="1150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/>
              <a:t>AUXILIAR</a:t>
            </a:r>
            <a:endParaRPr lang="es-MX" sz="500" b="1" dirty="0"/>
          </a:p>
        </p:txBody>
      </p:sp>
      <p:sp>
        <p:nvSpPr>
          <p:cNvPr id="144" name="Rectángulo 143"/>
          <p:cNvSpPr/>
          <p:nvPr/>
        </p:nvSpPr>
        <p:spPr>
          <a:xfrm>
            <a:off x="1948872" y="5613027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C.CARLOS ARRIAGA ALACALA </a:t>
            </a:r>
          </a:p>
          <a:p>
            <a:pPr algn="ctr"/>
            <a:r>
              <a:rPr lang="es-MX" sz="600" b="1" dirty="0" smtClean="0"/>
              <a:t>.</a:t>
            </a:r>
          </a:p>
        </p:txBody>
      </p:sp>
      <p:sp>
        <p:nvSpPr>
          <p:cNvPr id="145" name="Rectángulo 144"/>
          <p:cNvSpPr/>
          <p:nvPr/>
        </p:nvSpPr>
        <p:spPr>
          <a:xfrm>
            <a:off x="1948871" y="5775094"/>
            <a:ext cx="1242769" cy="12705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/>
              <a:t>ARCHIVO DE CATASTRO  </a:t>
            </a:r>
            <a:endParaRPr lang="es-MX" sz="500" b="1" dirty="0"/>
          </a:p>
        </p:txBody>
      </p:sp>
      <p:cxnSp>
        <p:nvCxnSpPr>
          <p:cNvPr id="149" name="Conector recto 148"/>
          <p:cNvCxnSpPr/>
          <p:nvPr/>
        </p:nvCxnSpPr>
        <p:spPr>
          <a:xfrm>
            <a:off x="1866505" y="4969587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0" name="Conector recto 149"/>
          <p:cNvCxnSpPr/>
          <p:nvPr/>
        </p:nvCxnSpPr>
        <p:spPr>
          <a:xfrm>
            <a:off x="1873434" y="5332270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1" name="Conector recto 150"/>
          <p:cNvCxnSpPr/>
          <p:nvPr/>
        </p:nvCxnSpPr>
        <p:spPr>
          <a:xfrm>
            <a:off x="1868357" y="5694329"/>
            <a:ext cx="167785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8" name="Conector recto 157"/>
          <p:cNvCxnSpPr/>
          <p:nvPr/>
        </p:nvCxnSpPr>
        <p:spPr>
          <a:xfrm flipH="1">
            <a:off x="3338183" y="4471905"/>
            <a:ext cx="7690" cy="170282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0" name="Conector recto 159"/>
          <p:cNvCxnSpPr/>
          <p:nvPr/>
        </p:nvCxnSpPr>
        <p:spPr>
          <a:xfrm>
            <a:off x="3345873" y="4556755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1" name="Rectángulo 160"/>
          <p:cNvSpPr/>
          <p:nvPr/>
        </p:nvSpPr>
        <p:spPr>
          <a:xfrm>
            <a:off x="3421312" y="4370066"/>
            <a:ext cx="1480640" cy="39000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T.I. SUSANA AVALOS LOPEZ</a:t>
            </a:r>
          </a:p>
          <a:p>
            <a:pPr algn="ctr"/>
            <a:endParaRPr lang="es-MX" sz="800" b="1" dirty="0"/>
          </a:p>
        </p:txBody>
      </p:sp>
      <p:sp>
        <p:nvSpPr>
          <p:cNvPr id="162" name="Rectángulo 161"/>
          <p:cNvSpPr/>
          <p:nvPr/>
        </p:nvSpPr>
        <p:spPr>
          <a:xfrm>
            <a:off x="3421311" y="4564339"/>
            <a:ext cx="1480641" cy="13122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CONTROL DE </a:t>
            </a:r>
            <a:r>
              <a:rPr lang="es-MX" sz="500" b="1" dirty="0" smtClean="0"/>
              <a:t>PAGOS</a:t>
            </a:r>
            <a:endParaRPr lang="es-MX" sz="500" b="1" dirty="0"/>
          </a:p>
        </p:txBody>
      </p:sp>
      <p:sp>
        <p:nvSpPr>
          <p:cNvPr id="163" name="Rectángulo 162"/>
          <p:cNvSpPr/>
          <p:nvPr/>
        </p:nvSpPr>
        <p:spPr>
          <a:xfrm>
            <a:off x="3428239" y="5054080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ING. YENIA LIZBETH MUÑIZ BERNAL </a:t>
            </a:r>
          </a:p>
          <a:p>
            <a:pPr algn="ctr"/>
            <a:endParaRPr lang="es-MX" sz="600" b="1" dirty="0"/>
          </a:p>
        </p:txBody>
      </p:sp>
      <p:sp>
        <p:nvSpPr>
          <p:cNvPr id="164" name="Rectángulo 163"/>
          <p:cNvSpPr/>
          <p:nvPr/>
        </p:nvSpPr>
        <p:spPr>
          <a:xfrm>
            <a:off x="3428238" y="5197864"/>
            <a:ext cx="1242769" cy="9249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/>
              <a:t>DEPTO</a:t>
            </a:r>
            <a:r>
              <a:rPr lang="es-MX" sz="500" b="1" dirty="0"/>
              <a:t>. DE VALIDACION DOCUMENTAL  </a:t>
            </a:r>
          </a:p>
        </p:txBody>
      </p:sp>
      <p:sp>
        <p:nvSpPr>
          <p:cNvPr id="165" name="Rectángulo 164"/>
          <p:cNvSpPr/>
          <p:nvPr/>
        </p:nvSpPr>
        <p:spPr>
          <a:xfrm>
            <a:off x="3421311" y="5399465"/>
            <a:ext cx="1242769" cy="3012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C. LUIS CUAHUTEMOC GONZALEZ GUTIERREZ</a:t>
            </a:r>
          </a:p>
          <a:p>
            <a:pPr algn="ctr"/>
            <a:r>
              <a:rPr lang="es-MX" sz="500" b="1" dirty="0" smtClean="0"/>
              <a:t>.</a:t>
            </a:r>
          </a:p>
        </p:txBody>
      </p:sp>
      <p:sp>
        <p:nvSpPr>
          <p:cNvPr id="166" name="Rectángulo 165"/>
          <p:cNvSpPr/>
          <p:nvPr/>
        </p:nvSpPr>
        <p:spPr>
          <a:xfrm>
            <a:off x="3421310" y="5582629"/>
            <a:ext cx="1242769" cy="922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DEPTO. DE COMPRAS Y ADQUISICIONES </a:t>
            </a:r>
          </a:p>
        </p:txBody>
      </p:sp>
      <p:sp>
        <p:nvSpPr>
          <p:cNvPr id="167" name="Rectángulo 166"/>
          <p:cNvSpPr/>
          <p:nvPr/>
        </p:nvSpPr>
        <p:spPr>
          <a:xfrm>
            <a:off x="3428238" y="5746009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C.ERENDORA ANAHI GAMEZ JIMENEZ.</a:t>
            </a:r>
          </a:p>
          <a:p>
            <a:pPr algn="ctr"/>
            <a:r>
              <a:rPr lang="es-MX" sz="600" b="1" dirty="0" smtClean="0"/>
              <a:t>.</a:t>
            </a:r>
          </a:p>
          <a:p>
            <a:pPr algn="ctr"/>
            <a:r>
              <a:rPr lang="es-MX" sz="600" b="1" dirty="0" smtClean="0"/>
              <a:t>  </a:t>
            </a:r>
            <a:endParaRPr lang="es-MX" sz="600" b="1" dirty="0"/>
          </a:p>
        </p:txBody>
      </p:sp>
      <p:sp>
        <p:nvSpPr>
          <p:cNvPr id="168" name="Rectángulo 167"/>
          <p:cNvSpPr/>
          <p:nvPr/>
        </p:nvSpPr>
        <p:spPr>
          <a:xfrm>
            <a:off x="3428237" y="5898514"/>
            <a:ext cx="1242769" cy="8073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ALMACEN</a:t>
            </a:r>
            <a:endParaRPr lang="es-MX" sz="500" dirty="0"/>
          </a:p>
        </p:txBody>
      </p:sp>
      <p:sp>
        <p:nvSpPr>
          <p:cNvPr id="169" name="Rectángulo 168"/>
          <p:cNvSpPr/>
          <p:nvPr/>
        </p:nvSpPr>
        <p:spPr>
          <a:xfrm>
            <a:off x="3424400" y="6096428"/>
            <a:ext cx="1242769" cy="2881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IING. OSIRIS CRYSTAL MUÑIZ BERNAL </a:t>
            </a:r>
          </a:p>
          <a:p>
            <a:pPr algn="ctr"/>
            <a:r>
              <a:rPr lang="es-MX" sz="500" b="1" dirty="0" smtClean="0"/>
              <a:t>.</a:t>
            </a:r>
          </a:p>
        </p:txBody>
      </p:sp>
      <p:sp>
        <p:nvSpPr>
          <p:cNvPr id="170" name="Rectángulo 169"/>
          <p:cNvSpPr/>
          <p:nvPr/>
        </p:nvSpPr>
        <p:spPr>
          <a:xfrm>
            <a:off x="3421309" y="6265446"/>
            <a:ext cx="1242769" cy="795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/>
              <a:t>CAJERA INGRESOS PROPIOS </a:t>
            </a:r>
            <a:endParaRPr lang="es-MX" sz="500" b="1" dirty="0"/>
          </a:p>
        </p:txBody>
      </p:sp>
      <p:cxnSp>
        <p:nvCxnSpPr>
          <p:cNvPr id="174" name="Conector recto 173"/>
          <p:cNvCxnSpPr/>
          <p:nvPr/>
        </p:nvCxnSpPr>
        <p:spPr>
          <a:xfrm>
            <a:off x="3345873" y="5132102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5" name="Conector recto 174"/>
          <p:cNvCxnSpPr/>
          <p:nvPr/>
        </p:nvCxnSpPr>
        <p:spPr>
          <a:xfrm>
            <a:off x="3345873" y="5504614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6" name="Conector recto 175"/>
          <p:cNvCxnSpPr/>
          <p:nvPr/>
        </p:nvCxnSpPr>
        <p:spPr>
          <a:xfrm>
            <a:off x="3350436" y="5816211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7" name="Conector recto 176"/>
          <p:cNvCxnSpPr/>
          <p:nvPr/>
        </p:nvCxnSpPr>
        <p:spPr>
          <a:xfrm>
            <a:off x="3338183" y="6174731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0" name="Conector recto 179"/>
          <p:cNvCxnSpPr/>
          <p:nvPr/>
        </p:nvCxnSpPr>
        <p:spPr>
          <a:xfrm>
            <a:off x="3528961" y="3768441"/>
            <a:ext cx="0" cy="29663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3" name="Conector recto 182"/>
          <p:cNvCxnSpPr/>
          <p:nvPr/>
        </p:nvCxnSpPr>
        <p:spPr>
          <a:xfrm>
            <a:off x="3528961" y="4065079"/>
            <a:ext cx="21176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5" name="Rectángulo 184"/>
          <p:cNvSpPr/>
          <p:nvPr/>
        </p:nvSpPr>
        <p:spPr>
          <a:xfrm>
            <a:off x="3616567" y="3819918"/>
            <a:ext cx="1170937" cy="44280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C.P TERESA DE JESUS ALVAREZ SANCHEZ </a:t>
            </a:r>
          </a:p>
          <a:p>
            <a:pPr algn="ctr"/>
            <a:r>
              <a:rPr lang="es-MX" sz="500" b="1" dirty="0" smtClean="0"/>
              <a:t>.</a:t>
            </a:r>
          </a:p>
          <a:p>
            <a:pPr algn="ctr"/>
            <a:r>
              <a:rPr lang="es-MX" sz="500" b="1" dirty="0" smtClean="0"/>
              <a:t>  </a:t>
            </a:r>
            <a:endParaRPr lang="es-MX" sz="500" b="1" dirty="0"/>
          </a:p>
        </p:txBody>
      </p:sp>
      <p:sp>
        <p:nvSpPr>
          <p:cNvPr id="186" name="Rectángulo 185"/>
          <p:cNvSpPr/>
          <p:nvPr/>
        </p:nvSpPr>
        <p:spPr>
          <a:xfrm>
            <a:off x="3616566" y="4096009"/>
            <a:ext cx="1170938" cy="15085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COORDINACION ADMINISTRATIVA DEL DESPACHO</a:t>
            </a:r>
            <a:endParaRPr lang="es-MX" sz="500" dirty="0"/>
          </a:p>
        </p:txBody>
      </p:sp>
      <p:cxnSp>
        <p:nvCxnSpPr>
          <p:cNvPr id="199" name="Conector recto 198"/>
          <p:cNvCxnSpPr/>
          <p:nvPr/>
        </p:nvCxnSpPr>
        <p:spPr>
          <a:xfrm flipH="1">
            <a:off x="5391406" y="3761570"/>
            <a:ext cx="16238" cy="293418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2" name="Rectángulo 201"/>
          <p:cNvSpPr/>
          <p:nvPr/>
        </p:nvSpPr>
        <p:spPr>
          <a:xfrm>
            <a:off x="5474536" y="3838294"/>
            <a:ext cx="1177636" cy="41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C. GLORIA GARZA ISLAS </a:t>
            </a:r>
            <a:r>
              <a:rPr lang="es-MX" sz="800" b="1" dirty="0" smtClean="0"/>
              <a:t> </a:t>
            </a:r>
            <a:endParaRPr lang="es-MX" sz="800" b="1" dirty="0"/>
          </a:p>
        </p:txBody>
      </p:sp>
      <p:sp>
        <p:nvSpPr>
          <p:cNvPr id="204" name="Rectángulo 203"/>
          <p:cNvSpPr/>
          <p:nvPr/>
        </p:nvSpPr>
        <p:spPr>
          <a:xfrm>
            <a:off x="5482652" y="4327284"/>
            <a:ext cx="1177637" cy="2914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LAE. HECTOR ALEJANDRO ROJAS PALACIOS </a:t>
            </a:r>
          </a:p>
          <a:p>
            <a:pPr algn="ctr"/>
            <a:endParaRPr lang="es-MX" sz="500" b="1" dirty="0"/>
          </a:p>
        </p:txBody>
      </p:sp>
      <p:sp>
        <p:nvSpPr>
          <p:cNvPr id="205" name="Rectángulo 204"/>
          <p:cNvSpPr/>
          <p:nvPr/>
        </p:nvSpPr>
        <p:spPr>
          <a:xfrm>
            <a:off x="5490770" y="4519706"/>
            <a:ext cx="1177637" cy="16523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" b="1" dirty="0" smtClean="0"/>
          </a:p>
          <a:p>
            <a:pPr algn="ctr"/>
            <a:r>
              <a:rPr lang="es-MX" sz="500" b="1" dirty="0" smtClean="0"/>
              <a:t>UNIDAD </a:t>
            </a:r>
            <a:r>
              <a:rPr lang="es-MX" sz="500" b="1" dirty="0"/>
              <a:t>DE CONTROL </a:t>
            </a:r>
            <a:r>
              <a:rPr lang="es-MX" sz="500" b="1" dirty="0" smtClean="0"/>
              <a:t>DOCUMENTAL  </a:t>
            </a:r>
            <a:endParaRPr lang="es-MX" sz="500" b="1" dirty="0"/>
          </a:p>
        </p:txBody>
      </p:sp>
      <p:sp>
        <p:nvSpPr>
          <p:cNvPr id="206" name="Rectángulo 205"/>
          <p:cNvSpPr/>
          <p:nvPr/>
        </p:nvSpPr>
        <p:spPr>
          <a:xfrm>
            <a:off x="5495249" y="5141068"/>
            <a:ext cx="1177637" cy="349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JOAQUIN RIOS GONZALEZ </a:t>
            </a:r>
          </a:p>
          <a:p>
            <a:pPr algn="ctr"/>
            <a:endParaRPr lang="es-MX" sz="500" b="1" dirty="0"/>
          </a:p>
        </p:txBody>
      </p:sp>
      <p:sp>
        <p:nvSpPr>
          <p:cNvPr id="207" name="Rectángulo 206"/>
          <p:cNvSpPr/>
          <p:nvPr/>
        </p:nvSpPr>
        <p:spPr>
          <a:xfrm>
            <a:off x="5495248" y="5362560"/>
            <a:ext cx="1177637" cy="93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AUXILIAR </a:t>
            </a:r>
          </a:p>
        </p:txBody>
      </p:sp>
      <p:cxnSp>
        <p:nvCxnSpPr>
          <p:cNvPr id="208" name="Conector recto 207"/>
          <p:cNvCxnSpPr/>
          <p:nvPr/>
        </p:nvCxnSpPr>
        <p:spPr>
          <a:xfrm>
            <a:off x="5407644" y="3989648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9" name="Conector recto 208"/>
          <p:cNvCxnSpPr/>
          <p:nvPr/>
        </p:nvCxnSpPr>
        <p:spPr>
          <a:xfrm>
            <a:off x="5407644" y="4629591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0" name="Conector recto 209"/>
          <p:cNvCxnSpPr/>
          <p:nvPr/>
        </p:nvCxnSpPr>
        <p:spPr>
          <a:xfrm>
            <a:off x="5407644" y="5250624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4" name="Conector recto 213"/>
          <p:cNvCxnSpPr/>
          <p:nvPr/>
        </p:nvCxnSpPr>
        <p:spPr>
          <a:xfrm flipV="1">
            <a:off x="4664079" y="5486507"/>
            <a:ext cx="140890" cy="324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7" name="Rectángulo 216"/>
          <p:cNvSpPr/>
          <p:nvPr/>
        </p:nvSpPr>
        <p:spPr>
          <a:xfrm>
            <a:off x="4255415" y="6915227"/>
            <a:ext cx="1242769" cy="3247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JUAN DIEGO FLORES DIAZ.  </a:t>
            </a:r>
          </a:p>
          <a:p>
            <a:pPr algn="ctr"/>
            <a:r>
              <a:rPr lang="es-MX" sz="600" b="1" dirty="0" smtClean="0"/>
              <a:t>.</a:t>
            </a:r>
          </a:p>
          <a:p>
            <a:pPr algn="ctr"/>
            <a:r>
              <a:rPr lang="es-MX" sz="600" b="1" dirty="0" smtClean="0"/>
              <a:t> </a:t>
            </a:r>
            <a:endParaRPr lang="es-MX" sz="600" b="1" dirty="0"/>
          </a:p>
        </p:txBody>
      </p:sp>
      <p:sp>
        <p:nvSpPr>
          <p:cNvPr id="218" name="Rectángulo 217"/>
          <p:cNvSpPr/>
          <p:nvPr/>
        </p:nvSpPr>
        <p:spPr>
          <a:xfrm>
            <a:off x="4255415" y="7086989"/>
            <a:ext cx="1242769" cy="10122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/>
              <a:t>AUXILIAR</a:t>
            </a:r>
            <a:endParaRPr lang="es-MX" sz="500" dirty="0"/>
          </a:p>
        </p:txBody>
      </p:sp>
      <p:cxnSp>
        <p:nvCxnSpPr>
          <p:cNvPr id="219" name="Conector recto 218"/>
          <p:cNvCxnSpPr/>
          <p:nvPr/>
        </p:nvCxnSpPr>
        <p:spPr>
          <a:xfrm flipH="1">
            <a:off x="4787504" y="5478739"/>
            <a:ext cx="17467" cy="146498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6" name="Rectángulo 85"/>
          <p:cNvSpPr/>
          <p:nvPr/>
        </p:nvSpPr>
        <p:spPr>
          <a:xfrm>
            <a:off x="5490771" y="4119257"/>
            <a:ext cx="1161401" cy="11116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/>
              <a:t>AUXILIAR</a:t>
            </a:r>
            <a:endParaRPr lang="es-MX" sz="500" dirty="0"/>
          </a:p>
        </p:txBody>
      </p:sp>
      <p:cxnSp>
        <p:nvCxnSpPr>
          <p:cNvPr id="87" name="Conector recto 86"/>
          <p:cNvCxnSpPr/>
          <p:nvPr/>
        </p:nvCxnSpPr>
        <p:spPr>
          <a:xfrm>
            <a:off x="407179" y="4463431"/>
            <a:ext cx="0" cy="29663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0" name="Rectángulo 89"/>
          <p:cNvSpPr/>
          <p:nvPr/>
        </p:nvSpPr>
        <p:spPr>
          <a:xfrm>
            <a:off x="5474533" y="5571174"/>
            <a:ext cx="1177637" cy="349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C.LUIS ENRIQUE BUSTOS HDZ </a:t>
            </a:r>
          </a:p>
          <a:p>
            <a:pPr algn="ctr"/>
            <a:endParaRPr lang="es-MX" sz="500" b="1" dirty="0"/>
          </a:p>
        </p:txBody>
      </p:sp>
      <p:sp>
        <p:nvSpPr>
          <p:cNvPr id="91" name="Rectángulo 90"/>
          <p:cNvSpPr/>
          <p:nvPr/>
        </p:nvSpPr>
        <p:spPr>
          <a:xfrm>
            <a:off x="5474533" y="5817877"/>
            <a:ext cx="1177637" cy="93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/>
              <a:t>AUXILIAR </a:t>
            </a:r>
          </a:p>
        </p:txBody>
      </p:sp>
      <p:sp>
        <p:nvSpPr>
          <p:cNvPr id="93" name="Rectángulo 92"/>
          <p:cNvSpPr/>
          <p:nvPr/>
        </p:nvSpPr>
        <p:spPr>
          <a:xfrm>
            <a:off x="5474533" y="6035212"/>
            <a:ext cx="1177637" cy="349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ING. EDAGAR JESUS BALDERAS HERNANDEZ. </a:t>
            </a:r>
          </a:p>
          <a:p>
            <a:pPr algn="ctr"/>
            <a:endParaRPr lang="es-MX" sz="500" b="1" dirty="0"/>
          </a:p>
        </p:txBody>
      </p:sp>
      <p:sp>
        <p:nvSpPr>
          <p:cNvPr id="94" name="Rectángulo 93"/>
          <p:cNvSpPr/>
          <p:nvPr/>
        </p:nvSpPr>
        <p:spPr>
          <a:xfrm>
            <a:off x="5474533" y="6251084"/>
            <a:ext cx="1177637" cy="93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/>
              <a:t>AUXILIAR CONTABLE </a:t>
            </a:r>
            <a:endParaRPr lang="es-MX" sz="500" b="1" dirty="0"/>
          </a:p>
        </p:txBody>
      </p:sp>
      <p:cxnSp>
        <p:nvCxnSpPr>
          <p:cNvPr id="96" name="Conector recto 95"/>
          <p:cNvCxnSpPr/>
          <p:nvPr/>
        </p:nvCxnSpPr>
        <p:spPr>
          <a:xfrm>
            <a:off x="5391406" y="5745864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7" name="Conector recto 96"/>
          <p:cNvCxnSpPr/>
          <p:nvPr/>
        </p:nvCxnSpPr>
        <p:spPr>
          <a:xfrm>
            <a:off x="5413961" y="6221888"/>
            <a:ext cx="8312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9" name="Rectángulo 98"/>
          <p:cNvSpPr/>
          <p:nvPr/>
        </p:nvSpPr>
        <p:spPr>
          <a:xfrm>
            <a:off x="5482652" y="4722308"/>
            <a:ext cx="1177637" cy="349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>
                <a:solidFill>
                  <a:schemeClr val="tx1"/>
                </a:solidFill>
              </a:rPr>
              <a:t>SOLEDAD SANCHEZ ALFARO  </a:t>
            </a:r>
          </a:p>
          <a:p>
            <a:pPr algn="ctr"/>
            <a:endParaRPr lang="es-MX" sz="500" b="1" dirty="0"/>
          </a:p>
        </p:txBody>
      </p:sp>
      <p:sp>
        <p:nvSpPr>
          <p:cNvPr id="100" name="Rectángulo 99"/>
          <p:cNvSpPr/>
          <p:nvPr/>
        </p:nvSpPr>
        <p:spPr>
          <a:xfrm>
            <a:off x="5474533" y="4954085"/>
            <a:ext cx="1177637" cy="939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00" b="1" dirty="0" smtClean="0"/>
              <a:t>UNIDAD DE CONTROL DOCUMENTAL  </a:t>
            </a:r>
            <a:endParaRPr lang="es-MX" sz="500" b="1" dirty="0"/>
          </a:p>
        </p:txBody>
      </p:sp>
    </p:spTree>
    <p:extLst>
      <p:ext uri="{BB962C8B-B14F-4D97-AF65-F5344CB8AC3E}">
        <p14:creationId xmlns:p14="http://schemas.microsoft.com/office/powerpoint/2010/main" val="75417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OFICIALIA MAYOR  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1162072" y="3816166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C. JUAN DIEGO FLORES HERNANDEZ</a:t>
            </a:r>
          </a:p>
          <a:p>
            <a:pPr algn="ctr"/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1162072" y="4199188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DIRECTOR </a:t>
            </a:r>
            <a:endParaRPr lang="es-MX" sz="10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cxnSp>
        <p:nvCxnSpPr>
          <p:cNvPr id="11" name="Conector recto 10"/>
          <p:cNvCxnSpPr/>
          <p:nvPr/>
        </p:nvCxnSpPr>
        <p:spPr>
          <a:xfrm flipV="1">
            <a:off x="3132285" y="4154442"/>
            <a:ext cx="173816" cy="224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" name="Rectángulo 20"/>
          <p:cNvSpPr/>
          <p:nvPr/>
        </p:nvSpPr>
        <p:spPr>
          <a:xfrm>
            <a:off x="3490209" y="4609453"/>
            <a:ext cx="1965349" cy="69157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MARIO ALBERTO DAVILA HERNANDEZ </a:t>
            </a:r>
          </a:p>
          <a:p>
            <a:pPr algn="ctr"/>
            <a:endParaRPr lang="es-MX" sz="900" b="1" dirty="0"/>
          </a:p>
        </p:txBody>
      </p:sp>
      <p:sp>
        <p:nvSpPr>
          <p:cNvPr id="22" name="Rectángulo 21"/>
          <p:cNvSpPr/>
          <p:nvPr/>
        </p:nvSpPr>
        <p:spPr>
          <a:xfrm>
            <a:off x="3490203" y="5048879"/>
            <a:ext cx="1965355" cy="210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AUXILIAR</a:t>
            </a:r>
            <a:endParaRPr lang="es-MX" sz="900" b="1" dirty="0"/>
          </a:p>
        </p:txBody>
      </p:sp>
      <p:cxnSp>
        <p:nvCxnSpPr>
          <p:cNvPr id="45" name="Conector recto 44"/>
          <p:cNvCxnSpPr/>
          <p:nvPr/>
        </p:nvCxnSpPr>
        <p:spPr>
          <a:xfrm>
            <a:off x="3312433" y="3474720"/>
            <a:ext cx="1" cy="1504267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3312433" y="3474720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9" name="Rectángulo 28"/>
          <p:cNvSpPr/>
          <p:nvPr/>
        </p:nvSpPr>
        <p:spPr>
          <a:xfrm>
            <a:off x="3477725" y="3071579"/>
            <a:ext cx="1970211" cy="73381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LIC. OSSMARA DENNIS RUBIO ANDRADE </a:t>
            </a:r>
          </a:p>
          <a:p>
            <a:pPr algn="ctr"/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30" name="Rectángulo 29"/>
          <p:cNvSpPr/>
          <p:nvPr/>
        </p:nvSpPr>
        <p:spPr>
          <a:xfrm>
            <a:off x="3477725" y="3480001"/>
            <a:ext cx="1970212" cy="216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b="1" dirty="0" smtClean="0"/>
              <a:t>SECRETARIA </a:t>
            </a:r>
            <a:endParaRPr lang="es-MX" sz="1000" b="1" dirty="0"/>
          </a:p>
        </p:txBody>
      </p:sp>
      <p:cxnSp>
        <p:nvCxnSpPr>
          <p:cNvPr id="23" name="Conector recto 22"/>
          <p:cNvCxnSpPr/>
          <p:nvPr/>
        </p:nvCxnSpPr>
        <p:spPr>
          <a:xfrm>
            <a:off x="3306101" y="4964303"/>
            <a:ext cx="26670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09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CONTRALORIA 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626855" y="531960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ALBERTO ISSAC RAMIREZ LEAL.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626855" y="568487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DIRECTOR </a:t>
            </a:r>
            <a:endParaRPr lang="es-MX" sz="12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3703926" y="4424082"/>
            <a:ext cx="2381693" cy="81111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KARINA LIZETH MEZA HERNANDEZ 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1" name="Rectángulo 10"/>
          <p:cNvSpPr/>
          <p:nvPr/>
        </p:nvSpPr>
        <p:spPr>
          <a:xfrm>
            <a:off x="3617264" y="622978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DULCE YAZMIN RUIZ AVALOS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3703925" y="5012897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SECRETARIA 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sp>
        <p:nvSpPr>
          <p:cNvPr id="17" name="Rectángulo 16"/>
          <p:cNvSpPr/>
          <p:nvPr/>
        </p:nvSpPr>
        <p:spPr>
          <a:xfrm>
            <a:off x="3617263" y="6841332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SECRETARIA </a:t>
            </a:r>
            <a:endParaRPr lang="es-MX" sz="1200" b="1" dirty="0"/>
          </a:p>
        </p:txBody>
      </p:sp>
      <p:cxnSp>
        <p:nvCxnSpPr>
          <p:cNvPr id="21" name="Conector recto 20"/>
          <p:cNvCxnSpPr/>
          <p:nvPr/>
        </p:nvCxnSpPr>
        <p:spPr>
          <a:xfrm>
            <a:off x="3294720" y="4919779"/>
            <a:ext cx="25984" cy="1847423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3001290" y="580208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>
            <a:off x="3295972" y="491977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3295972" y="676720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47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PROTECCION CIVIL  </a:t>
            </a:r>
            <a:r>
              <a:rPr lang="es-MX" dirty="0" smtClean="0"/>
              <a:t> </a:t>
            </a:r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27" name="Rectángulo 26"/>
          <p:cNvSpPr/>
          <p:nvPr/>
        </p:nvSpPr>
        <p:spPr>
          <a:xfrm>
            <a:off x="2360301" y="2505075"/>
            <a:ext cx="2234408" cy="396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C.JOSE NAVOR VAZQUEZ FLORES </a:t>
            </a:r>
          </a:p>
          <a:p>
            <a:pPr algn="ctr"/>
            <a:endParaRPr lang="es-MX" sz="900" b="1" dirty="0"/>
          </a:p>
        </p:txBody>
      </p:sp>
      <p:sp>
        <p:nvSpPr>
          <p:cNvPr id="28" name="Rectángulo 27"/>
          <p:cNvSpPr/>
          <p:nvPr/>
        </p:nvSpPr>
        <p:spPr>
          <a:xfrm>
            <a:off x="2360301" y="2902072"/>
            <a:ext cx="2234408" cy="22608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DIRECTOR PROTECCION CIVIL </a:t>
            </a:r>
            <a:endParaRPr lang="es-MX" sz="900" b="1" dirty="0"/>
          </a:p>
        </p:txBody>
      </p:sp>
      <p:pic>
        <p:nvPicPr>
          <p:cNvPr id="2078" name="Imagen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550" y="2612952"/>
            <a:ext cx="1016000" cy="10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45"/>
          <p:cNvSpPr>
            <a:spLocks noChangeArrowheads="1"/>
          </p:cNvSpPr>
          <p:nvPr/>
        </p:nvSpPr>
        <p:spPr bwMode="auto">
          <a:xfrm>
            <a:off x="152400" y="609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46"/>
          <p:cNvSpPr>
            <a:spLocks noChangeArrowheads="1"/>
          </p:cNvSpPr>
          <p:nvPr/>
        </p:nvSpPr>
        <p:spPr bwMode="auto">
          <a:xfrm>
            <a:off x="152400" y="10668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50"/>
          <p:cNvSpPr>
            <a:spLocks noChangeArrowheads="1"/>
          </p:cNvSpPr>
          <p:nvPr/>
        </p:nvSpPr>
        <p:spPr bwMode="auto">
          <a:xfrm>
            <a:off x="152400" y="10668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52"/>
          <p:cNvSpPr>
            <a:spLocks noChangeArrowheads="1"/>
          </p:cNvSpPr>
          <p:nvPr/>
        </p:nvSpPr>
        <p:spPr bwMode="auto">
          <a:xfrm>
            <a:off x="152400" y="10668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es-MX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Rectángulo 69"/>
          <p:cNvSpPr/>
          <p:nvPr/>
        </p:nvSpPr>
        <p:spPr>
          <a:xfrm>
            <a:off x="2326676" y="3513469"/>
            <a:ext cx="2319535" cy="36220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LETICIA MORENO RODRIGUEZ </a:t>
            </a:r>
            <a:endParaRPr lang="es-MX" sz="900" b="1" dirty="0">
              <a:solidFill>
                <a:schemeClr val="tx1"/>
              </a:solidFill>
            </a:endParaRPr>
          </a:p>
        </p:txBody>
      </p:sp>
      <p:sp>
        <p:nvSpPr>
          <p:cNvPr id="71" name="Rectángulo 70"/>
          <p:cNvSpPr/>
          <p:nvPr/>
        </p:nvSpPr>
        <p:spPr>
          <a:xfrm>
            <a:off x="2326676" y="3875674"/>
            <a:ext cx="2319535" cy="28203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SECRETARIA </a:t>
            </a:r>
            <a:endParaRPr lang="es-MX" sz="900" b="1" dirty="0"/>
          </a:p>
        </p:txBody>
      </p:sp>
      <p:sp>
        <p:nvSpPr>
          <p:cNvPr id="72" name="Rectángulo 71"/>
          <p:cNvSpPr/>
          <p:nvPr/>
        </p:nvSpPr>
        <p:spPr>
          <a:xfrm>
            <a:off x="2355116" y="4551403"/>
            <a:ext cx="2138560" cy="3427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MARTHA LAURA ALCALA RUIZ </a:t>
            </a:r>
            <a:endParaRPr lang="es-MX" sz="900" b="1" dirty="0">
              <a:solidFill>
                <a:schemeClr val="tx1"/>
              </a:solidFill>
            </a:endParaRPr>
          </a:p>
        </p:txBody>
      </p:sp>
      <p:sp>
        <p:nvSpPr>
          <p:cNvPr id="73" name="Rectángulo 72"/>
          <p:cNvSpPr/>
          <p:nvPr/>
        </p:nvSpPr>
        <p:spPr>
          <a:xfrm>
            <a:off x="2355116" y="4900197"/>
            <a:ext cx="2138560" cy="24408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AUXILIAR  </a:t>
            </a:r>
            <a:endParaRPr lang="es-MX" sz="900" b="1" dirty="0"/>
          </a:p>
        </p:txBody>
      </p:sp>
      <p:sp>
        <p:nvSpPr>
          <p:cNvPr id="74" name="Rectángulo 73"/>
          <p:cNvSpPr/>
          <p:nvPr/>
        </p:nvSpPr>
        <p:spPr>
          <a:xfrm>
            <a:off x="4598021" y="4560106"/>
            <a:ext cx="2051051" cy="4522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LUIZ MARTIN DE LA CRUZ FLORES </a:t>
            </a:r>
            <a:endParaRPr lang="es-MX" sz="900" b="1" dirty="0">
              <a:solidFill>
                <a:schemeClr val="tx1"/>
              </a:solidFill>
            </a:endParaRPr>
          </a:p>
        </p:txBody>
      </p:sp>
      <p:sp>
        <p:nvSpPr>
          <p:cNvPr id="75" name="Rectángulo 74"/>
          <p:cNvSpPr/>
          <p:nvPr/>
        </p:nvSpPr>
        <p:spPr>
          <a:xfrm>
            <a:off x="4598021" y="5012330"/>
            <a:ext cx="2051051" cy="2696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AUXILIAR  </a:t>
            </a:r>
            <a:endParaRPr lang="es-MX" sz="900" b="1" dirty="0"/>
          </a:p>
        </p:txBody>
      </p:sp>
      <p:sp>
        <p:nvSpPr>
          <p:cNvPr id="76" name="Rectángulo 75"/>
          <p:cNvSpPr/>
          <p:nvPr/>
        </p:nvSpPr>
        <p:spPr>
          <a:xfrm>
            <a:off x="2281212" y="5811867"/>
            <a:ext cx="2443708" cy="25240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AUXILIAR  </a:t>
            </a:r>
            <a:endParaRPr lang="es-MX" sz="900" b="1" dirty="0"/>
          </a:p>
        </p:txBody>
      </p:sp>
      <p:sp>
        <p:nvSpPr>
          <p:cNvPr id="77" name="Rectángulo 76"/>
          <p:cNvSpPr/>
          <p:nvPr/>
        </p:nvSpPr>
        <p:spPr>
          <a:xfrm>
            <a:off x="2281212" y="5529829"/>
            <a:ext cx="2433835" cy="2820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ADALBERTO ROMAN RODRIGUEZ SEGURA.</a:t>
            </a:r>
            <a:endParaRPr lang="es-MX" sz="900" b="1" dirty="0">
              <a:solidFill>
                <a:schemeClr val="tx1"/>
              </a:solidFill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2333354" y="624473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GUADALUPE VILLANUEVA AVALOS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26" name="Rectángulo 25"/>
          <p:cNvSpPr/>
          <p:nvPr/>
        </p:nvSpPr>
        <p:spPr>
          <a:xfrm>
            <a:off x="2333349" y="664210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LIMPIEZA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sp>
        <p:nvSpPr>
          <p:cNvPr id="31" name="Rectángulo 30"/>
          <p:cNvSpPr/>
          <p:nvPr/>
        </p:nvSpPr>
        <p:spPr>
          <a:xfrm>
            <a:off x="199720" y="4551403"/>
            <a:ext cx="2051051" cy="4522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C. MARIA DEL PILAR ROMERO MARTINEZ </a:t>
            </a:r>
            <a:endParaRPr lang="es-MX" sz="900" b="1" dirty="0">
              <a:solidFill>
                <a:schemeClr val="tx1"/>
              </a:solidFill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199720" y="5003627"/>
            <a:ext cx="2051051" cy="2696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/>
              <a:t>AUXILIAR  </a:t>
            </a:r>
            <a:endParaRPr lang="es-MX" sz="900" b="1" dirty="0"/>
          </a:p>
        </p:txBody>
      </p:sp>
      <p:cxnSp>
        <p:nvCxnSpPr>
          <p:cNvPr id="17" name="Conector recto 16"/>
          <p:cNvCxnSpPr/>
          <p:nvPr/>
        </p:nvCxnSpPr>
        <p:spPr>
          <a:xfrm flipV="1">
            <a:off x="1225245" y="4387925"/>
            <a:ext cx="4492722" cy="5937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Conector recto 20"/>
          <p:cNvCxnSpPr>
            <a:stCxn id="28" idx="2"/>
          </p:cNvCxnSpPr>
          <p:nvPr/>
        </p:nvCxnSpPr>
        <p:spPr>
          <a:xfrm>
            <a:off x="3477505" y="3128154"/>
            <a:ext cx="0" cy="38100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Conector recto 22"/>
          <p:cNvCxnSpPr>
            <a:stCxn id="71" idx="2"/>
          </p:cNvCxnSpPr>
          <p:nvPr/>
        </p:nvCxnSpPr>
        <p:spPr>
          <a:xfrm flipH="1">
            <a:off x="3486443" y="4157712"/>
            <a:ext cx="1" cy="230213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48" name="Conector recto 2047"/>
          <p:cNvCxnSpPr>
            <a:endCxn id="31" idx="0"/>
          </p:cNvCxnSpPr>
          <p:nvPr/>
        </p:nvCxnSpPr>
        <p:spPr>
          <a:xfrm>
            <a:off x="1225245" y="4387925"/>
            <a:ext cx="1" cy="16347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2" name="Conector recto 51"/>
          <p:cNvCxnSpPr/>
          <p:nvPr/>
        </p:nvCxnSpPr>
        <p:spPr>
          <a:xfrm>
            <a:off x="3486441" y="4386139"/>
            <a:ext cx="1" cy="16347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3" name="Conector recto 52"/>
          <p:cNvCxnSpPr/>
          <p:nvPr/>
        </p:nvCxnSpPr>
        <p:spPr>
          <a:xfrm>
            <a:off x="5717967" y="4385427"/>
            <a:ext cx="1" cy="16347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>
            <a:off x="3479537" y="5148825"/>
            <a:ext cx="0" cy="38100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5" name="Conector recto 54"/>
          <p:cNvCxnSpPr/>
          <p:nvPr/>
        </p:nvCxnSpPr>
        <p:spPr>
          <a:xfrm>
            <a:off x="3486440" y="6063442"/>
            <a:ext cx="1" cy="16347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49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DESARROLLO ECONÓMICO 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615971" y="417442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ING. LORENZO DE LA GARZA PANIAGUA	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615971" y="4539694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DIRECTOR</a:t>
            </a:r>
            <a:endParaRPr lang="es-MX" sz="1200" b="1" dirty="0"/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1" name="Rectángulo 60"/>
          <p:cNvSpPr/>
          <p:nvPr/>
        </p:nvSpPr>
        <p:spPr>
          <a:xfrm>
            <a:off x="604453" y="5148053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LORELYZ DE LA GARZA BURNSIDE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2" name="Rectángulo 61"/>
          <p:cNvSpPr/>
          <p:nvPr/>
        </p:nvSpPr>
        <p:spPr>
          <a:xfrm>
            <a:off x="3693047" y="3503864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EDGAR AMIR GALLEGOS SÁNCHEZ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67" name="Rectángulo 66"/>
          <p:cNvSpPr/>
          <p:nvPr/>
        </p:nvSpPr>
        <p:spPr>
          <a:xfrm>
            <a:off x="604452" y="550238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SECRETARIA </a:t>
            </a:r>
            <a:endParaRPr lang="es-MX" sz="1200" b="1" dirty="0"/>
          </a:p>
        </p:txBody>
      </p:sp>
      <p:sp>
        <p:nvSpPr>
          <p:cNvPr id="68" name="Rectángulo 67"/>
          <p:cNvSpPr/>
          <p:nvPr/>
        </p:nvSpPr>
        <p:spPr>
          <a:xfrm>
            <a:off x="3693042" y="3899652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cxnSp>
        <p:nvCxnSpPr>
          <p:cNvPr id="74" name="Conector recto 73"/>
          <p:cNvCxnSpPr/>
          <p:nvPr/>
        </p:nvCxnSpPr>
        <p:spPr>
          <a:xfrm>
            <a:off x="3297146" y="3898489"/>
            <a:ext cx="213" cy="135388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Conector recto 78"/>
          <p:cNvCxnSpPr/>
          <p:nvPr/>
        </p:nvCxnSpPr>
        <p:spPr>
          <a:xfrm>
            <a:off x="2992584" y="4550223"/>
            <a:ext cx="32004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 flipV="1">
            <a:off x="3297146" y="5241492"/>
            <a:ext cx="394202" cy="549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Conector recto 82"/>
          <p:cNvCxnSpPr/>
          <p:nvPr/>
        </p:nvCxnSpPr>
        <p:spPr>
          <a:xfrm>
            <a:off x="3300328" y="389848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Rectángulo 16"/>
          <p:cNvSpPr/>
          <p:nvPr/>
        </p:nvSpPr>
        <p:spPr>
          <a:xfrm>
            <a:off x="3691348" y="4887162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MARIA ANTONIA SANCHEZ GARCIA</a:t>
            </a:r>
          </a:p>
          <a:p>
            <a:pPr algn="ctr"/>
            <a:endParaRPr lang="es-MX" sz="1000" b="1" dirty="0"/>
          </a:p>
        </p:txBody>
      </p:sp>
      <p:sp>
        <p:nvSpPr>
          <p:cNvPr id="18" name="Rectángulo 17"/>
          <p:cNvSpPr/>
          <p:nvPr/>
        </p:nvSpPr>
        <p:spPr>
          <a:xfrm>
            <a:off x="3693042" y="535100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cxnSp>
        <p:nvCxnSpPr>
          <p:cNvPr id="19" name="Conector recto 18"/>
          <p:cNvCxnSpPr>
            <a:stCxn id="4" idx="2"/>
            <a:endCxn id="61" idx="0"/>
          </p:cNvCxnSpPr>
          <p:nvPr/>
        </p:nvCxnSpPr>
        <p:spPr>
          <a:xfrm flipH="1">
            <a:off x="1795300" y="4883084"/>
            <a:ext cx="11518" cy="26496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80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Conector recto 78"/>
          <p:cNvCxnSpPr/>
          <p:nvPr/>
        </p:nvCxnSpPr>
        <p:spPr>
          <a:xfrm>
            <a:off x="2452255" y="4013860"/>
            <a:ext cx="845104" cy="7168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322055" y="1920240"/>
            <a:ext cx="6266837" cy="3886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TURISMO  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464694" y="3562373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PEDRO ALFREDO VAZQUEZ ALBINEDA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5" name="Rectángulo 4"/>
          <p:cNvSpPr/>
          <p:nvPr/>
        </p:nvSpPr>
        <p:spPr>
          <a:xfrm>
            <a:off x="459815" y="3953683"/>
            <a:ext cx="2390262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/>
              <a:t>DIRECTOR</a:t>
            </a:r>
            <a:endParaRPr lang="es-MX" sz="1200" b="1" dirty="0"/>
          </a:p>
        </p:txBody>
      </p:sp>
      <p:pic>
        <p:nvPicPr>
          <p:cNvPr id="56" name="Imagen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3" y="10688127"/>
            <a:ext cx="2520000" cy="925576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06" y="230562"/>
            <a:ext cx="2880000" cy="966255"/>
          </a:xfrm>
          <a:prstGeom prst="rect">
            <a:avLst/>
          </a:prstGeom>
        </p:spPr>
      </p:pic>
      <p:pic>
        <p:nvPicPr>
          <p:cNvPr id="58" name="Imagen 5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79" y="224503"/>
            <a:ext cx="2160000" cy="867470"/>
          </a:xfrm>
          <a:prstGeom prst="rect">
            <a:avLst/>
          </a:prstGeom>
        </p:spPr>
      </p:pic>
      <p:sp>
        <p:nvSpPr>
          <p:cNvPr id="62" name="Rectángulo 61"/>
          <p:cNvSpPr/>
          <p:nvPr/>
        </p:nvSpPr>
        <p:spPr>
          <a:xfrm>
            <a:off x="3691348" y="4981101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EDWIN ARIM ARGUELLO BARRAZA</a:t>
            </a:r>
          </a:p>
          <a:p>
            <a:pPr algn="ctr"/>
            <a:endParaRPr lang="es-MX" sz="1000" b="1" dirty="0"/>
          </a:p>
        </p:txBody>
      </p:sp>
      <p:sp>
        <p:nvSpPr>
          <p:cNvPr id="68" name="Rectángulo 67"/>
          <p:cNvSpPr/>
          <p:nvPr/>
        </p:nvSpPr>
        <p:spPr>
          <a:xfrm>
            <a:off x="3691768" y="5440360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cxnSp>
        <p:nvCxnSpPr>
          <p:cNvPr id="74" name="Conector recto 73"/>
          <p:cNvCxnSpPr/>
          <p:nvPr/>
        </p:nvCxnSpPr>
        <p:spPr>
          <a:xfrm flipH="1">
            <a:off x="3297359" y="2863639"/>
            <a:ext cx="1270" cy="2388739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>
            <a:off x="3300328" y="5241492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3693043" y="263505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 MIGUEL ANGEL RIVERA VEGA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17" name="Rectángulo 16"/>
          <p:cNvSpPr/>
          <p:nvPr/>
        </p:nvSpPr>
        <p:spPr>
          <a:xfrm>
            <a:off x="3693042" y="3059097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cxnSp>
        <p:nvCxnSpPr>
          <p:cNvPr id="19" name="Conector recto 18"/>
          <p:cNvCxnSpPr/>
          <p:nvPr/>
        </p:nvCxnSpPr>
        <p:spPr>
          <a:xfrm>
            <a:off x="3312624" y="2863639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>
            <a:off x="3297146" y="3898489"/>
            <a:ext cx="15478" cy="2279966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2" name="Rectángulo 21"/>
          <p:cNvSpPr/>
          <p:nvPr/>
        </p:nvSpPr>
        <p:spPr>
          <a:xfrm>
            <a:off x="3703645" y="3434619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C.MARIO VILLARREAL HERNANDEZ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/>
          </a:p>
        </p:txBody>
      </p:sp>
      <p:sp>
        <p:nvSpPr>
          <p:cNvPr id="23" name="Rectángulo 22"/>
          <p:cNvSpPr/>
          <p:nvPr/>
        </p:nvSpPr>
        <p:spPr>
          <a:xfrm>
            <a:off x="3703223" y="3864863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sp>
        <p:nvSpPr>
          <p:cNvPr id="24" name="Rectángulo 23"/>
          <p:cNvSpPr/>
          <p:nvPr/>
        </p:nvSpPr>
        <p:spPr>
          <a:xfrm>
            <a:off x="3703644" y="4206642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C.RUTH SARAHI URBINA CASTILLO </a:t>
            </a:r>
          </a:p>
          <a:p>
            <a:pPr algn="ctr"/>
            <a:endParaRPr lang="es-MX" sz="12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1000" b="1" dirty="0" smtClean="0"/>
              <a:t>C.</a:t>
            </a:r>
            <a:endParaRPr lang="es-MX" sz="1000" b="1" dirty="0"/>
          </a:p>
        </p:txBody>
      </p:sp>
      <p:sp>
        <p:nvSpPr>
          <p:cNvPr id="25" name="Rectángulo 24"/>
          <p:cNvSpPr/>
          <p:nvPr/>
        </p:nvSpPr>
        <p:spPr>
          <a:xfrm>
            <a:off x="3697285" y="4626771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sp>
        <p:nvSpPr>
          <p:cNvPr id="27" name="Rectángulo 26"/>
          <p:cNvSpPr/>
          <p:nvPr/>
        </p:nvSpPr>
        <p:spPr>
          <a:xfrm>
            <a:off x="3703644" y="5755560"/>
            <a:ext cx="2381693" cy="7086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JUAN GUADALUPE GARCIA GAMEZ</a:t>
            </a:r>
          </a:p>
          <a:p>
            <a:pPr algn="ctr"/>
            <a:endParaRPr lang="es-MX" sz="1000" b="1" dirty="0"/>
          </a:p>
        </p:txBody>
      </p:sp>
      <p:sp>
        <p:nvSpPr>
          <p:cNvPr id="29" name="Rectángulo 28"/>
          <p:cNvSpPr/>
          <p:nvPr/>
        </p:nvSpPr>
        <p:spPr>
          <a:xfrm>
            <a:off x="3703644" y="6178455"/>
            <a:ext cx="2381694" cy="2086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/>
          </a:p>
          <a:p>
            <a:pPr algn="ctr"/>
            <a:r>
              <a:rPr lang="es-MX" sz="1200" b="1" dirty="0" smtClean="0"/>
              <a:t>AUXILIAR</a:t>
            </a:r>
            <a:endParaRPr lang="es-MX" sz="1200" b="1" dirty="0"/>
          </a:p>
          <a:p>
            <a:pPr algn="ctr"/>
            <a:endParaRPr lang="es-MX" sz="1200" b="1" dirty="0"/>
          </a:p>
        </p:txBody>
      </p:sp>
      <p:cxnSp>
        <p:nvCxnSpPr>
          <p:cNvPr id="31" name="Conector recto 30"/>
          <p:cNvCxnSpPr/>
          <p:nvPr/>
        </p:nvCxnSpPr>
        <p:spPr>
          <a:xfrm>
            <a:off x="3312624" y="6178455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>
            <a:off x="3312624" y="3707967"/>
            <a:ext cx="391020" cy="0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88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1460</Words>
  <Application>Microsoft Office PowerPoint</Application>
  <PresentationFormat>Panorámica</PresentationFormat>
  <Paragraphs>459</Paragraphs>
  <Slides>20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Acteck</dc:creator>
  <cp:lastModifiedBy>Acteck</cp:lastModifiedBy>
  <cp:revision>21</cp:revision>
  <dcterms:created xsi:type="dcterms:W3CDTF">2020-09-17T16:10:35Z</dcterms:created>
  <dcterms:modified xsi:type="dcterms:W3CDTF">2020-09-18T16:05:20Z</dcterms:modified>
</cp:coreProperties>
</file>